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9144000" cy="5143500"/>
  <p:notesSz cx="6858000" cy="9144000"/>
  <p:embeddedFontLst>
    <p:embeddedFont>
      <p:font typeface="Cinzel Decorative" panose="00000500000000000000"/>
      <p:regular r:id="rId37"/>
    </p:embeddedFont>
    <p:embeddedFont>
      <p:font typeface="Open Sans"/>
      <p:regular r:id="rId38"/>
    </p:embeddedFont>
    <p:embeddedFont>
      <p:font typeface="Source Sans Pro" panose="020B0703030403020204"/>
      <p:regular r:id="rId39"/>
    </p:embeddedFont>
    <p:embeddedFont>
      <p:font typeface="Lato" panose="020F0802020204030203"/>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0584FC1-FEE4-46F9-9EA9-5F7CE91F177F}"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font" Target="fonts/font4.fntdata"/><Relationship Id="rId4" Type="http://schemas.openxmlformats.org/officeDocument/2006/relationships/slide" Target="slides/slide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g224dcc7846e_2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7" name="Google Shape;127;g224dcc7846e_2_7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224dcc7846e_2_3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59" name="Google Shape;359;g224dcc7846e_2_30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224dcc7846e_2_3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 name="Google Shape;382;g224dcc7846e_2_32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4" name="Shape 414"/>
        <p:cNvGrpSpPr/>
        <p:nvPr/>
      </p:nvGrpSpPr>
      <p:grpSpPr>
        <a:xfrm>
          <a:off x="0" y="0"/>
          <a:ext cx="0" cy="0"/>
          <a:chOff x="0" y="0"/>
          <a:chExt cx="0" cy="0"/>
        </a:xfrm>
      </p:grpSpPr>
      <p:sp>
        <p:nvSpPr>
          <p:cNvPr id="415" name="Google Shape;415;g224dcc7846e_2_3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16" name="Google Shape;416;g224dcc7846e_2_36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Google Shape;435;g224dcc7846e_2_3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6" name="Google Shape;436;g224dcc7846e_2_37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224dcc7846e_2_4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64" name="Google Shape;464;g224dcc7846e_2_40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1" name="Shape 491"/>
        <p:cNvGrpSpPr/>
        <p:nvPr/>
      </p:nvGrpSpPr>
      <p:grpSpPr>
        <a:xfrm>
          <a:off x="0" y="0"/>
          <a:ext cx="0" cy="0"/>
          <a:chOff x="0" y="0"/>
          <a:chExt cx="0" cy="0"/>
        </a:xfrm>
      </p:grpSpPr>
      <p:sp>
        <p:nvSpPr>
          <p:cNvPr id="492" name="Google Shape;492;g224dcc7846e_2_4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93" name="Google Shape;493;g224dcc7846e_2_43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8" name="Shape 578"/>
        <p:cNvGrpSpPr/>
        <p:nvPr/>
      </p:nvGrpSpPr>
      <p:grpSpPr>
        <a:xfrm>
          <a:off x="0" y="0"/>
          <a:ext cx="0" cy="0"/>
          <a:chOff x="0" y="0"/>
          <a:chExt cx="0" cy="0"/>
        </a:xfrm>
      </p:grpSpPr>
      <p:sp>
        <p:nvSpPr>
          <p:cNvPr id="579" name="Google Shape;579;g224dcc7846e_2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80" name="Google Shape;580;g224dcc7846e_2_52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9" name="Shape 629"/>
        <p:cNvGrpSpPr/>
        <p:nvPr/>
      </p:nvGrpSpPr>
      <p:grpSpPr>
        <a:xfrm>
          <a:off x="0" y="0"/>
          <a:ext cx="0" cy="0"/>
          <a:chOff x="0" y="0"/>
          <a:chExt cx="0" cy="0"/>
        </a:xfrm>
      </p:grpSpPr>
      <p:sp>
        <p:nvSpPr>
          <p:cNvPr id="630" name="Google Shape;630;g224dcc7846e_2_5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31" name="Google Shape;631;g224dcc7846e_2_57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Google Shape;669;g224dcc7846e_2_6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70" name="Google Shape;670;g224dcc7846e_2_61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3" name="Shape 683"/>
        <p:cNvGrpSpPr/>
        <p:nvPr/>
      </p:nvGrpSpPr>
      <p:grpSpPr>
        <a:xfrm>
          <a:off x="0" y="0"/>
          <a:ext cx="0" cy="0"/>
          <a:chOff x="0" y="0"/>
          <a:chExt cx="0" cy="0"/>
        </a:xfrm>
      </p:grpSpPr>
      <p:sp>
        <p:nvSpPr>
          <p:cNvPr id="684" name="Google Shape;684;g224dcc7846e_2_6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85" name="Google Shape;685;g224dcc7846e_2_62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g224dcc7846e_2_1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2" name="Google Shape;152;g224dcc7846e_2_10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5" name="Shape 725"/>
        <p:cNvGrpSpPr/>
        <p:nvPr/>
      </p:nvGrpSpPr>
      <p:grpSpPr>
        <a:xfrm>
          <a:off x="0" y="0"/>
          <a:ext cx="0" cy="0"/>
          <a:chOff x="0" y="0"/>
          <a:chExt cx="0" cy="0"/>
        </a:xfrm>
      </p:grpSpPr>
      <p:sp>
        <p:nvSpPr>
          <p:cNvPr id="726" name="Google Shape;726;g224dcc7846e_2_6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27" name="Google Shape;727;g224dcc7846e_2_66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5" name="Shape 765"/>
        <p:cNvGrpSpPr/>
        <p:nvPr/>
      </p:nvGrpSpPr>
      <p:grpSpPr>
        <a:xfrm>
          <a:off x="0" y="0"/>
          <a:ext cx="0" cy="0"/>
          <a:chOff x="0" y="0"/>
          <a:chExt cx="0" cy="0"/>
        </a:xfrm>
      </p:grpSpPr>
      <p:sp>
        <p:nvSpPr>
          <p:cNvPr id="766" name="Google Shape;766;g224dcc7846e_2_7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67" name="Google Shape;767;g224dcc7846e_2_70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1" name="Shape 791"/>
        <p:cNvGrpSpPr/>
        <p:nvPr/>
      </p:nvGrpSpPr>
      <p:grpSpPr>
        <a:xfrm>
          <a:off x="0" y="0"/>
          <a:ext cx="0" cy="0"/>
          <a:chOff x="0" y="0"/>
          <a:chExt cx="0" cy="0"/>
        </a:xfrm>
      </p:grpSpPr>
      <p:sp>
        <p:nvSpPr>
          <p:cNvPr id="792" name="Google Shape;792;g224dcc7846e_2_7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3" name="Google Shape;793;g224dcc7846e_2_73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1" name="Shape 811"/>
        <p:cNvGrpSpPr/>
        <p:nvPr/>
      </p:nvGrpSpPr>
      <p:grpSpPr>
        <a:xfrm>
          <a:off x="0" y="0"/>
          <a:ext cx="0" cy="0"/>
          <a:chOff x="0" y="0"/>
          <a:chExt cx="0" cy="0"/>
        </a:xfrm>
      </p:grpSpPr>
      <p:sp>
        <p:nvSpPr>
          <p:cNvPr id="812" name="Google Shape;812;g224dcc7846e_2_7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13" name="Google Shape;813;g224dcc7846e_2_75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9" name="Shape 829"/>
        <p:cNvGrpSpPr/>
        <p:nvPr/>
      </p:nvGrpSpPr>
      <p:grpSpPr>
        <a:xfrm>
          <a:off x="0" y="0"/>
          <a:ext cx="0" cy="0"/>
          <a:chOff x="0" y="0"/>
          <a:chExt cx="0" cy="0"/>
        </a:xfrm>
      </p:grpSpPr>
      <p:sp>
        <p:nvSpPr>
          <p:cNvPr id="830" name="Google Shape;830;g224dcc7846e_2_7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31" name="Google Shape;831;g224dcc7846e_2_76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1" name="Shape 851"/>
        <p:cNvGrpSpPr/>
        <p:nvPr/>
      </p:nvGrpSpPr>
      <p:grpSpPr>
        <a:xfrm>
          <a:off x="0" y="0"/>
          <a:ext cx="0" cy="0"/>
          <a:chOff x="0" y="0"/>
          <a:chExt cx="0" cy="0"/>
        </a:xfrm>
      </p:grpSpPr>
      <p:sp>
        <p:nvSpPr>
          <p:cNvPr id="852" name="Google Shape;852;g224dcc7846e_2_7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53" name="Google Shape;853;g224dcc7846e_2_79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5" name="Shape 885"/>
        <p:cNvGrpSpPr/>
        <p:nvPr/>
      </p:nvGrpSpPr>
      <p:grpSpPr>
        <a:xfrm>
          <a:off x="0" y="0"/>
          <a:ext cx="0" cy="0"/>
          <a:chOff x="0" y="0"/>
          <a:chExt cx="0" cy="0"/>
        </a:xfrm>
      </p:grpSpPr>
      <p:sp>
        <p:nvSpPr>
          <p:cNvPr id="886" name="Google Shape;886;g224dcc7846e_2_8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87" name="Google Shape;887;g224dcc7846e_2_82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2" name="Shape 912"/>
        <p:cNvGrpSpPr/>
        <p:nvPr/>
      </p:nvGrpSpPr>
      <p:grpSpPr>
        <a:xfrm>
          <a:off x="0" y="0"/>
          <a:ext cx="0" cy="0"/>
          <a:chOff x="0" y="0"/>
          <a:chExt cx="0" cy="0"/>
        </a:xfrm>
      </p:grpSpPr>
      <p:sp>
        <p:nvSpPr>
          <p:cNvPr id="913" name="Google Shape;913;g224dcc7846e_2_8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14" name="Google Shape;914;g224dcc7846e_2_84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1" name="Shape 971"/>
        <p:cNvGrpSpPr/>
        <p:nvPr/>
      </p:nvGrpSpPr>
      <p:grpSpPr>
        <a:xfrm>
          <a:off x="0" y="0"/>
          <a:ext cx="0" cy="0"/>
          <a:chOff x="0" y="0"/>
          <a:chExt cx="0" cy="0"/>
        </a:xfrm>
      </p:grpSpPr>
      <p:sp>
        <p:nvSpPr>
          <p:cNvPr id="972" name="Google Shape;972;g224dcc7846e_2_9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73" name="Google Shape;973;g224dcc7846e_2_90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7" name="Shape 1007"/>
        <p:cNvGrpSpPr/>
        <p:nvPr/>
      </p:nvGrpSpPr>
      <p:grpSpPr>
        <a:xfrm>
          <a:off x="0" y="0"/>
          <a:ext cx="0" cy="0"/>
          <a:chOff x="0" y="0"/>
          <a:chExt cx="0" cy="0"/>
        </a:xfrm>
      </p:grpSpPr>
      <p:sp>
        <p:nvSpPr>
          <p:cNvPr id="1008" name="Google Shape;1008;g224dcc7846e_2_9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09" name="Google Shape;1009;g224dcc7846e_2_94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224dcc7846e_2_1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2" name="Google Shape;182;g224dcc7846e_2_13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224dcc7846e_2_1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8" name="Google Shape;208;g224dcc7846e_2_15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g224dcc7846e_2_1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4" name="Google Shape;234;g224dcc7846e_2_18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224dcc7846e_2_1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8" name="Google Shape;248;g224dcc7846e_2_19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224dcc7846e_2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7" name="Google Shape;267;g224dcc7846e_2_21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g224dcc7846e_2_2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7" name="Google Shape;287;g224dcc7846e_2_23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224dcc7846e_2_2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7" name="Google Shape;307;g224dcc7846e_2_25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6" name="Shape 56"/>
        <p:cNvGrpSpPr/>
        <p:nvPr/>
      </p:nvGrpSpPr>
      <p:grpSpPr>
        <a:xfrm>
          <a:off x="0" y="0"/>
          <a:ext cx="0" cy="0"/>
          <a:chOff x="0" y="0"/>
          <a:chExt cx="0" cy="0"/>
        </a:xfrm>
      </p:grpSpPr>
      <p:sp>
        <p:nvSpPr>
          <p:cNvPr id="57" name="Google Shape;57;p14"/>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p:txBody>
      </p:sp>
      <p:sp>
        <p:nvSpPr>
          <p:cNvPr id="69" name="Google Shape;69;p16"/>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p:txBody>
      </p:sp>
      <p:sp>
        <p:nvSpPr>
          <p:cNvPr id="81" name="Google Shape;81;p18"/>
          <p:cNvSpPr txBox="1"/>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p:txBody>
      </p:sp>
      <p:sp>
        <p:nvSpPr>
          <p:cNvPr id="82" name="Google Shape;82;p18"/>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p:txBody>
      </p:sp>
      <p:sp>
        <p:nvSpPr>
          <p:cNvPr id="88" name="Google Shape;88;p19"/>
          <p:cNvSpPr txBox="1"/>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p:txBody>
      </p:sp>
      <p:sp>
        <p:nvSpPr>
          <p:cNvPr id="89" name="Google Shape;89;p19"/>
          <p:cNvSpPr txBox="1"/>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p:txBody>
      </p:sp>
      <p:sp>
        <p:nvSpPr>
          <p:cNvPr id="90" name="Google Shape;90;p19"/>
          <p:cNvSpPr txBox="1"/>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p:txBody>
      </p:sp>
      <p:sp>
        <p:nvSpPr>
          <p:cNvPr id="91" name="Google Shape;91;p19"/>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p:txBody>
      </p:sp>
      <p:sp>
        <p:nvSpPr>
          <p:cNvPr id="102" name="Google Shape;102;p21"/>
          <p:cNvSpPr txBox="1"/>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p:txBody>
      </p:sp>
      <p:sp>
        <p:nvSpPr>
          <p:cNvPr id="103" name="Google Shape;103;p21"/>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type="pic" idx="2"/>
          </p:nvPr>
        </p:nvSpPr>
        <p:spPr>
          <a:xfrm>
            <a:off x="896144" y="306388"/>
            <a:ext cx="2743200" cy="2057400"/>
          </a:xfrm>
          <a:prstGeom prst="rect">
            <a:avLst/>
          </a:prstGeom>
          <a:noFill/>
          <a:ln>
            <a:noFill/>
          </a:ln>
        </p:spPr>
      </p:sp>
      <p:sp>
        <p:nvSpPr>
          <p:cNvPr id="109" name="Google Shape;109;p22"/>
          <p:cNvSpPr txBox="1"/>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p:txBody>
      </p:sp>
      <p:sp>
        <p:nvSpPr>
          <p:cNvPr id="110" name="Google Shape;110;p22"/>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p:txBody>
      </p:sp>
      <p:sp>
        <p:nvSpPr>
          <p:cNvPr id="116" name="Google Shape;116;p23"/>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p:txBody>
      </p:sp>
      <p:sp>
        <p:nvSpPr>
          <p:cNvPr id="122" name="Google Shape;122;p24"/>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panose="020B0604020202020204"/>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panose="020B0604020202020204"/>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panose="020B0604020202020204"/>
              <a:buChar char="•"/>
              <a:defRPr sz="1000" b="0" i="0" u="none" strike="noStrike" cap="none">
                <a:solidFill>
                  <a:schemeClr val="dk1"/>
                </a:solidFill>
                <a:latin typeface="Calibri"/>
                <a:ea typeface="Calibri"/>
                <a:cs typeface="Calibri"/>
                <a:sym typeface="Calibri"/>
              </a:defRPr>
            </a:lvl9pPr>
          </a:lstStyle>
          <a:p/>
        </p:txBody>
      </p:sp>
      <p:sp>
        <p:nvSpPr>
          <p:cNvPr id="53" name="Google Shape;53;p13"/>
          <p:cNvSpPr txBox="1"/>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p:txBody>
      </p:sp>
      <p:sp>
        <p:nvSpPr>
          <p:cNvPr id="54" name="Google Shape;54;p13"/>
          <p:cNvSpPr txBox="1"/>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p:txBody>
      </p:sp>
      <p:sp>
        <p:nvSpPr>
          <p:cNvPr id="55" name="Google Shape;55;p13"/>
          <p:cNvSpPr txBox="1"/>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image" Target="../media/image26.jpeg"/><Relationship Id="rId7" Type="http://schemas.openxmlformats.org/officeDocument/2006/relationships/image" Target="../media/image25.jpeg"/><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2" Type="http://schemas.openxmlformats.org/officeDocument/2006/relationships/notesSlide" Target="../notesSlides/notesSlide13.xml"/><Relationship Id="rId11" Type="http://schemas.openxmlformats.org/officeDocument/2006/relationships/slideLayout" Target="../slideLayouts/slideLayout12.xml"/><Relationship Id="rId10" Type="http://schemas.openxmlformats.org/officeDocument/2006/relationships/image" Target="../media/image28.jpeg"/><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2.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2.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46.jpe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2.xml"/><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128" name="Shape 128"/>
        <p:cNvGrpSpPr/>
        <p:nvPr/>
      </p:nvGrpSpPr>
      <p:grpSpPr>
        <a:xfrm>
          <a:off x="0" y="0"/>
          <a:ext cx="0" cy="0"/>
          <a:chOff x="0" y="0"/>
          <a:chExt cx="0" cy="0"/>
        </a:xfrm>
      </p:grpSpPr>
      <p:grpSp>
        <p:nvGrpSpPr>
          <p:cNvPr id="129" name="Google Shape;129;p25"/>
          <p:cNvGrpSpPr/>
          <p:nvPr/>
        </p:nvGrpSpPr>
        <p:grpSpPr>
          <a:xfrm>
            <a:off x="3561505" y="-90413"/>
            <a:ext cx="5582496" cy="5233913"/>
            <a:chOff x="0" y="-47625"/>
            <a:chExt cx="2940574" cy="2756958"/>
          </a:xfrm>
        </p:grpSpPr>
        <p:sp>
          <p:nvSpPr>
            <p:cNvPr id="130" name="Google Shape;130;p25"/>
            <p:cNvSpPr/>
            <p:nvPr/>
          </p:nvSpPr>
          <p:spPr>
            <a:xfrm>
              <a:off x="0" y="0"/>
              <a:ext cx="2940574" cy="2709333"/>
            </a:xfrm>
            <a:custGeom>
              <a:avLst/>
              <a:gdLst/>
              <a:ahLst/>
              <a:cxnLst/>
              <a:rect l="l" t="t" r="r" b="b"/>
              <a:pathLst>
                <a:path w="2940574" h="2709333" extrusionOk="0">
                  <a:moveTo>
                    <a:pt x="0" y="0"/>
                  </a:moveTo>
                  <a:lnTo>
                    <a:pt x="2940574" y="0"/>
                  </a:lnTo>
                  <a:lnTo>
                    <a:pt x="2940574" y="2709333"/>
                  </a:lnTo>
                  <a:lnTo>
                    <a:pt x="0" y="2709333"/>
                  </a:lnTo>
                  <a:close/>
                </a:path>
              </a:pathLst>
            </a:custGeom>
            <a:solidFill>
              <a:srgbClr val="202A79"/>
            </a:solidFill>
            <a:ln>
              <a:noFill/>
            </a:ln>
          </p:spPr>
        </p:sp>
        <p:sp>
          <p:nvSpPr>
            <p:cNvPr id="131" name="Google Shape;131;p25"/>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132" name="Google Shape;132;p25"/>
          <p:cNvPicPr preferRelativeResize="0"/>
          <p:nvPr/>
        </p:nvPicPr>
        <p:blipFill rotWithShape="1">
          <a:blip r:embed="rId1"/>
          <a:srcRect l="935" t="4621"/>
          <a:stretch>
            <a:fillRect/>
          </a:stretch>
        </p:blipFill>
        <p:spPr>
          <a:xfrm>
            <a:off x="0" y="0"/>
            <a:ext cx="3561505" cy="5143500"/>
          </a:xfrm>
          <a:prstGeom prst="rect">
            <a:avLst/>
          </a:prstGeom>
          <a:noFill/>
          <a:ln>
            <a:noFill/>
          </a:ln>
        </p:spPr>
      </p:pic>
      <p:grpSp>
        <p:nvGrpSpPr>
          <p:cNvPr id="133" name="Google Shape;133;p25"/>
          <p:cNvGrpSpPr/>
          <p:nvPr/>
        </p:nvGrpSpPr>
        <p:grpSpPr>
          <a:xfrm>
            <a:off x="255087" y="289492"/>
            <a:ext cx="745694" cy="749036"/>
            <a:chOff x="1813" y="0"/>
            <a:chExt cx="809173" cy="812800"/>
          </a:xfrm>
        </p:grpSpPr>
        <p:sp>
          <p:nvSpPr>
            <p:cNvPr id="134" name="Google Shape;134;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135" name="Google Shape;135;p25"/>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6" name="Google Shape;136;p25"/>
          <p:cNvGrpSpPr/>
          <p:nvPr/>
        </p:nvGrpSpPr>
        <p:grpSpPr>
          <a:xfrm>
            <a:off x="-127491" y="-324367"/>
            <a:ext cx="1542859" cy="1976842"/>
            <a:chOff x="-205660" y="-273375"/>
            <a:chExt cx="812700" cy="1041300"/>
          </a:xfrm>
        </p:grpSpPr>
        <p:sp>
          <p:nvSpPr>
            <p:cNvPr id="137" name="Google Shape;137;p25"/>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138" name="Google Shape;138;p25"/>
            <p:cNvSpPr txBox="1"/>
            <p:nvPr/>
          </p:nvSpPr>
          <p:spPr>
            <a:xfrm>
              <a:off x="-205660" y="-273375"/>
              <a:ext cx="812700" cy="10413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nvGrpSpPr>
          <p:cNvPr id="139" name="Google Shape;139;p25"/>
          <p:cNvGrpSpPr/>
          <p:nvPr/>
        </p:nvGrpSpPr>
        <p:grpSpPr>
          <a:xfrm>
            <a:off x="8201708" y="4200251"/>
            <a:ext cx="426985" cy="428899"/>
            <a:chOff x="2551" y="0"/>
            <a:chExt cx="1138626" cy="1143730"/>
          </a:xfrm>
        </p:grpSpPr>
        <p:grpSp>
          <p:nvGrpSpPr>
            <p:cNvPr id="140" name="Google Shape;140;p25"/>
            <p:cNvGrpSpPr/>
            <p:nvPr/>
          </p:nvGrpSpPr>
          <p:grpSpPr>
            <a:xfrm>
              <a:off x="2551" y="0"/>
              <a:ext cx="1138626" cy="1143730"/>
              <a:chOff x="1813" y="0"/>
              <a:chExt cx="809173" cy="812800"/>
            </a:xfrm>
          </p:grpSpPr>
          <p:sp>
            <p:nvSpPr>
              <p:cNvPr id="141" name="Google Shape;141;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142" name="Google Shape;142;p25"/>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3" name="Google Shape;143;p25"/>
            <p:cNvSpPr txBox="1"/>
            <p:nvPr/>
          </p:nvSpPr>
          <p:spPr>
            <a:xfrm>
              <a:off x="362099" y="275108"/>
              <a:ext cx="440689"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D</a:t>
              </a:r>
              <a:endParaRPr sz="700"/>
            </a:p>
          </p:txBody>
        </p:sp>
      </p:grpSp>
      <p:sp>
        <p:nvSpPr>
          <p:cNvPr id="144" name="Google Shape;144;p25"/>
          <p:cNvSpPr txBox="1"/>
          <p:nvPr/>
        </p:nvSpPr>
        <p:spPr>
          <a:xfrm>
            <a:off x="4172283" y="855834"/>
            <a:ext cx="4164255" cy="91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6000" b="0" i="0" u="none" strike="noStrike" cap="none">
                <a:solidFill>
                  <a:srgbClr val="D4DECF"/>
                </a:solidFill>
                <a:latin typeface="Cinzel Decorative" panose="00000500000000000000"/>
                <a:ea typeface="Cinzel Decorative" panose="00000500000000000000"/>
                <a:cs typeface="Cinzel Decorative" panose="00000500000000000000"/>
                <a:sym typeface="Cinzel Decorative" panose="00000500000000000000"/>
              </a:rPr>
              <a:t>ELEGANT</a:t>
            </a:r>
            <a:endParaRPr sz="700"/>
          </a:p>
        </p:txBody>
      </p:sp>
      <p:sp>
        <p:nvSpPr>
          <p:cNvPr id="145" name="Google Shape;145;p25"/>
          <p:cNvSpPr txBox="1"/>
          <p:nvPr/>
        </p:nvSpPr>
        <p:spPr>
          <a:xfrm>
            <a:off x="5676003" y="1903850"/>
            <a:ext cx="3198600" cy="923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6000" b="0" i="0" u="none" strike="noStrike" cap="none">
                <a:solidFill>
                  <a:srgbClr val="D4DECF"/>
                </a:solidFill>
                <a:latin typeface="Cinzel Decorative" panose="00000500000000000000"/>
                <a:ea typeface="Cinzel Decorative" panose="00000500000000000000"/>
                <a:cs typeface="Cinzel Decorative" panose="00000500000000000000"/>
                <a:sym typeface="Cinzel Decorative" panose="00000500000000000000"/>
              </a:rPr>
              <a:t>PITCH</a:t>
            </a:r>
            <a:endParaRPr sz="700"/>
          </a:p>
        </p:txBody>
      </p:sp>
      <p:sp>
        <p:nvSpPr>
          <p:cNvPr id="146" name="Google Shape;146;p25"/>
          <p:cNvSpPr txBox="1"/>
          <p:nvPr/>
        </p:nvSpPr>
        <p:spPr>
          <a:xfrm>
            <a:off x="4172283" y="2756072"/>
            <a:ext cx="2463802" cy="914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6000" b="0" i="0" u="none" strike="noStrike" cap="none">
                <a:solidFill>
                  <a:srgbClr val="D4DECF"/>
                </a:solidFill>
                <a:latin typeface="Cinzel Decorative" panose="00000500000000000000"/>
                <a:ea typeface="Cinzel Decorative" panose="00000500000000000000"/>
                <a:cs typeface="Cinzel Decorative" panose="00000500000000000000"/>
                <a:sym typeface="Cinzel Decorative" panose="00000500000000000000"/>
              </a:rPr>
              <a:t>DECK</a:t>
            </a:r>
            <a:endParaRPr sz="700"/>
          </a:p>
        </p:txBody>
      </p:sp>
      <p:grpSp>
        <p:nvGrpSpPr>
          <p:cNvPr id="147" name="Google Shape;147;p25"/>
          <p:cNvGrpSpPr/>
          <p:nvPr/>
        </p:nvGrpSpPr>
        <p:grpSpPr>
          <a:xfrm>
            <a:off x="4514103" y="4297464"/>
            <a:ext cx="3644190" cy="266621"/>
            <a:chOff x="0" y="-28575"/>
            <a:chExt cx="9717839" cy="710988"/>
          </a:xfrm>
        </p:grpSpPr>
        <p:sp>
          <p:nvSpPr>
            <p:cNvPr id="148" name="Google Shape;148;p25"/>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149" name="Google Shape;149;p25"/>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Company name | </a:t>
              </a:r>
              <a:endParaRPr sz="70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2A79"/>
        </a:solidFill>
        <a:effectLst/>
      </p:bgPr>
    </p:bg>
    <p:spTree>
      <p:nvGrpSpPr>
        <p:cNvPr id="360" name="Shape 360"/>
        <p:cNvGrpSpPr/>
        <p:nvPr/>
      </p:nvGrpSpPr>
      <p:grpSpPr>
        <a:xfrm>
          <a:off x="0" y="0"/>
          <a:ext cx="0" cy="0"/>
          <a:chOff x="0" y="0"/>
          <a:chExt cx="0" cy="0"/>
        </a:xfrm>
      </p:grpSpPr>
      <p:sp>
        <p:nvSpPr>
          <p:cNvPr id="361" name="Google Shape;361;p34"/>
          <p:cNvSpPr/>
          <p:nvPr/>
        </p:nvSpPr>
        <p:spPr>
          <a:xfrm>
            <a:off x="5593939" y="402906"/>
            <a:ext cx="2575442" cy="5145536"/>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solidFill>
            <a:srgbClr val="D4DECF"/>
          </a:soli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62" name="Google Shape;362;p34"/>
          <p:cNvSpPr/>
          <p:nvPr/>
        </p:nvSpPr>
        <p:spPr>
          <a:xfrm>
            <a:off x="5593939" y="402906"/>
            <a:ext cx="2575442" cy="5145536"/>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blipFill rotWithShape="1">
            <a:blip r:embed="rId1">
              <a:alphaModFix amt="54000"/>
            </a:blip>
            <a:stretch>
              <a:fillRect l="-16638" r="-1663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grpSp>
        <p:nvGrpSpPr>
          <p:cNvPr id="363" name="Google Shape;363;p34"/>
          <p:cNvGrpSpPr/>
          <p:nvPr/>
        </p:nvGrpSpPr>
        <p:grpSpPr>
          <a:xfrm>
            <a:off x="7859796" y="1422630"/>
            <a:ext cx="1550903" cy="1977031"/>
            <a:chOff x="4455" y="-1157287"/>
            <a:chExt cx="4135742" cy="5272084"/>
          </a:xfrm>
        </p:grpSpPr>
        <p:grpSp>
          <p:nvGrpSpPr>
            <p:cNvPr id="364" name="Google Shape;364;p34"/>
            <p:cNvGrpSpPr/>
            <p:nvPr/>
          </p:nvGrpSpPr>
          <p:grpSpPr>
            <a:xfrm>
              <a:off x="4455" y="252997"/>
              <a:ext cx="1988518" cy="1997431"/>
              <a:chOff x="1813" y="0"/>
              <a:chExt cx="809173" cy="812800"/>
            </a:xfrm>
          </p:grpSpPr>
          <p:sp>
            <p:nvSpPr>
              <p:cNvPr id="365" name="Google Shape;365;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66" name="Google Shape;366;p34"/>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7" name="Google Shape;367;p34"/>
            <p:cNvGrpSpPr/>
            <p:nvPr/>
          </p:nvGrpSpPr>
          <p:grpSpPr>
            <a:xfrm>
              <a:off x="25400" y="-1157287"/>
              <a:ext cx="4114797" cy="5272084"/>
              <a:chOff x="0" y="-228600"/>
              <a:chExt cx="812800" cy="1041400"/>
            </a:xfrm>
          </p:grpSpPr>
          <p:sp>
            <p:nvSpPr>
              <p:cNvPr id="368" name="Google Shape;368;p34"/>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369" name="Google Shape;369;p34"/>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grpSp>
        <p:nvGrpSpPr>
          <p:cNvPr id="370" name="Google Shape;370;p34"/>
          <p:cNvGrpSpPr/>
          <p:nvPr/>
        </p:nvGrpSpPr>
        <p:grpSpPr>
          <a:xfrm>
            <a:off x="5439849" y="4129921"/>
            <a:ext cx="308181" cy="309563"/>
            <a:chOff x="1813" y="0"/>
            <a:chExt cx="809173" cy="812800"/>
          </a:xfrm>
        </p:grpSpPr>
        <p:sp>
          <p:nvSpPr>
            <p:cNvPr id="371" name="Google Shape;371;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72" name="Google Shape;372;p34"/>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73" name="Google Shape;373;p34"/>
          <p:cNvSpPr txBox="1"/>
          <p:nvPr/>
        </p:nvSpPr>
        <p:spPr>
          <a:xfrm>
            <a:off x="672872" y="968693"/>
            <a:ext cx="3689038" cy="137636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4500" b="0" i="0" u="none" strike="noStrike" cap="none">
                <a:solidFill>
                  <a:srgbClr val="D4DECF"/>
                </a:solidFill>
                <a:latin typeface="Cinzel Decorative" panose="00000500000000000000"/>
                <a:ea typeface="Cinzel Decorative" panose="00000500000000000000"/>
                <a:cs typeface="Cinzel Decorative" panose="00000500000000000000"/>
                <a:sym typeface="Cinzel Decorative" panose="00000500000000000000"/>
              </a:rPr>
              <a:t>Our Products</a:t>
            </a:r>
            <a:endParaRPr sz="700"/>
          </a:p>
        </p:txBody>
      </p:sp>
      <p:sp>
        <p:nvSpPr>
          <p:cNvPr id="374" name="Google Shape;374;p34"/>
          <p:cNvSpPr txBox="1"/>
          <p:nvPr/>
        </p:nvSpPr>
        <p:spPr>
          <a:xfrm>
            <a:off x="726383" y="2717254"/>
            <a:ext cx="1276800" cy="2101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GB" sz="1000" b="0" i="0" u="none" strike="noStrike" cap="none">
                <a:solidFill>
                  <a:srgbClr val="D4DECF"/>
                </a:solidFill>
                <a:latin typeface="Arial" panose="020B0604020202020204"/>
                <a:ea typeface="Arial" panose="020B0604020202020204"/>
                <a:cs typeface="Arial" panose="020B0604020202020204"/>
                <a:sym typeface="Arial" panose="020B0604020202020204"/>
              </a:rPr>
              <a:t>The "Products" section showcases our wide range of offerings. From premium to budget-friendly options, we have something for everyone. Browse our selection of high-quality products and find the perfect fit for your needs.</a:t>
            </a:r>
            <a:endParaRPr sz="700"/>
          </a:p>
        </p:txBody>
      </p:sp>
      <p:sp>
        <p:nvSpPr>
          <p:cNvPr id="375" name="Google Shape;375;p34"/>
          <p:cNvSpPr txBox="1"/>
          <p:nvPr/>
        </p:nvSpPr>
        <p:spPr>
          <a:xfrm>
            <a:off x="2340724" y="2717254"/>
            <a:ext cx="1276800" cy="1924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GB" sz="1000" b="0" i="0" u="none" strike="noStrike" cap="none">
                <a:solidFill>
                  <a:srgbClr val="D4DECF"/>
                </a:solidFill>
                <a:latin typeface="Arial" panose="020B0604020202020204"/>
                <a:ea typeface="Arial" panose="020B0604020202020204"/>
                <a:cs typeface="Arial" panose="020B0604020202020204"/>
                <a:sym typeface="Arial" panose="020B0604020202020204"/>
              </a:rPr>
              <a:t>Explore Our Wide Range of Products</a:t>
            </a:r>
            <a:endParaRPr sz="700"/>
          </a:p>
          <a:p>
            <a:pPr marL="0" marR="0" lvl="0" indent="0" algn="l" rtl="0">
              <a:lnSpc>
                <a:spcPct val="115000"/>
              </a:lnSpc>
              <a:spcBef>
                <a:spcPts val="0"/>
              </a:spcBef>
              <a:spcAft>
                <a:spcPts val="0"/>
              </a:spcAft>
              <a:buNone/>
            </a:pPr>
            <a:r>
              <a:rPr lang="en-GB" sz="1000" b="0" i="0" u="none" strike="noStrike" cap="none">
                <a:solidFill>
                  <a:srgbClr val="D4DECF"/>
                </a:solidFill>
                <a:latin typeface="Arial" panose="020B0604020202020204"/>
                <a:ea typeface="Arial" panose="020B0604020202020204"/>
                <a:cs typeface="Arial" panose="020B0604020202020204"/>
                <a:sym typeface="Arial" panose="020B0604020202020204"/>
              </a:rPr>
              <a:t>Whether you're looking for a premium or budget-friendly option, our "Products" section has got you covered. We offer a comprehensive selection that caters to everyone's needs.  </a:t>
            </a:r>
            <a:endParaRPr sz="700"/>
          </a:p>
        </p:txBody>
      </p:sp>
      <p:sp>
        <p:nvSpPr>
          <p:cNvPr id="376" name="Google Shape;376;p34"/>
          <p:cNvSpPr txBox="1"/>
          <p:nvPr/>
        </p:nvSpPr>
        <p:spPr>
          <a:xfrm>
            <a:off x="3955066" y="2717254"/>
            <a:ext cx="1276800" cy="1923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GB" sz="1000" b="0" i="0" u="none" strike="noStrike" cap="none">
                <a:solidFill>
                  <a:srgbClr val="D4DECF"/>
                </a:solidFill>
                <a:latin typeface="Arial" panose="020B0604020202020204"/>
                <a:ea typeface="Arial" panose="020B0604020202020204"/>
                <a:cs typeface="Arial" panose="020B0604020202020204"/>
                <a:sym typeface="Arial" panose="020B0604020202020204"/>
              </a:rPr>
              <a:t>Explore Our Wide Range of Products</a:t>
            </a:r>
            <a:endParaRPr sz="700"/>
          </a:p>
          <a:p>
            <a:pPr marL="0" marR="0" lvl="0" indent="0" algn="l" rtl="0">
              <a:lnSpc>
                <a:spcPct val="115000"/>
              </a:lnSpc>
              <a:spcBef>
                <a:spcPts val="0"/>
              </a:spcBef>
              <a:spcAft>
                <a:spcPts val="0"/>
              </a:spcAft>
              <a:buNone/>
            </a:pPr>
            <a:r>
              <a:rPr lang="en-GB" sz="1000" b="0" i="0" u="none" strike="noStrike" cap="none">
                <a:solidFill>
                  <a:srgbClr val="D4DECF"/>
                </a:solidFill>
                <a:latin typeface="Arial" panose="020B0604020202020204"/>
                <a:ea typeface="Arial" panose="020B0604020202020204"/>
                <a:cs typeface="Arial" panose="020B0604020202020204"/>
                <a:sym typeface="Arial" panose="020B0604020202020204"/>
              </a:rPr>
              <a:t>Whether you're looking for a premium or budget-friendly option, our "Products" section has got you covered. We offer a comprehensive selection that caters to everyone's needs.  </a:t>
            </a:r>
            <a:endParaRPr sz="700"/>
          </a:p>
        </p:txBody>
      </p:sp>
      <p:grpSp>
        <p:nvGrpSpPr>
          <p:cNvPr id="377" name="Google Shape;377;p34"/>
          <p:cNvGrpSpPr/>
          <p:nvPr/>
        </p:nvGrpSpPr>
        <p:grpSpPr>
          <a:xfrm>
            <a:off x="695295" y="503634"/>
            <a:ext cx="3644190" cy="266621"/>
            <a:chOff x="0" y="-28575"/>
            <a:chExt cx="9717839" cy="710988"/>
          </a:xfrm>
        </p:grpSpPr>
        <p:sp>
          <p:nvSpPr>
            <p:cNvPr id="378" name="Google Shape;378;p34"/>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379" name="Google Shape;379;p34"/>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Company name | </a:t>
              </a:r>
              <a:endParaRPr sz="70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383" name="Shape 383"/>
        <p:cNvGrpSpPr/>
        <p:nvPr/>
      </p:nvGrpSpPr>
      <p:grpSpPr>
        <a:xfrm>
          <a:off x="0" y="0"/>
          <a:ext cx="0" cy="0"/>
          <a:chOff x="0" y="0"/>
          <a:chExt cx="0" cy="0"/>
        </a:xfrm>
      </p:grpSpPr>
      <p:grpSp>
        <p:nvGrpSpPr>
          <p:cNvPr id="384" name="Google Shape;384;p35"/>
          <p:cNvGrpSpPr/>
          <p:nvPr/>
        </p:nvGrpSpPr>
        <p:grpSpPr>
          <a:xfrm>
            <a:off x="7600950" y="-90413"/>
            <a:ext cx="1543050" cy="5233913"/>
            <a:chOff x="0" y="-47625"/>
            <a:chExt cx="812800" cy="2756958"/>
          </a:xfrm>
        </p:grpSpPr>
        <p:sp>
          <p:nvSpPr>
            <p:cNvPr id="385" name="Google Shape;385;p35"/>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202A79"/>
            </a:solidFill>
            <a:ln>
              <a:noFill/>
            </a:ln>
          </p:spPr>
        </p:sp>
        <p:sp>
          <p:nvSpPr>
            <p:cNvPr id="386" name="Google Shape;386;p35"/>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7" name="Google Shape;387;p35"/>
          <p:cNvSpPr/>
          <p:nvPr/>
        </p:nvSpPr>
        <p:spPr>
          <a:xfrm rot="-5400000">
            <a:off x="5712511" y="-978802"/>
            <a:ext cx="2289245" cy="4573735"/>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blipFill rotWithShape="1">
            <a:blip r:embed="rId1"/>
            <a:stretch>
              <a:fillRect l="-41548" t="12054" r="-108083" b="4590"/>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grpSp>
        <p:nvGrpSpPr>
          <p:cNvPr id="388" name="Google Shape;388;p35"/>
          <p:cNvGrpSpPr/>
          <p:nvPr/>
        </p:nvGrpSpPr>
        <p:grpSpPr>
          <a:xfrm>
            <a:off x="4270959" y="-102801"/>
            <a:ext cx="1550903" cy="1977031"/>
            <a:chOff x="4455" y="-1157287"/>
            <a:chExt cx="4135742" cy="5272084"/>
          </a:xfrm>
        </p:grpSpPr>
        <p:grpSp>
          <p:nvGrpSpPr>
            <p:cNvPr id="389" name="Google Shape;389;p35"/>
            <p:cNvGrpSpPr/>
            <p:nvPr/>
          </p:nvGrpSpPr>
          <p:grpSpPr>
            <a:xfrm>
              <a:off x="4455" y="252997"/>
              <a:ext cx="1988518" cy="1997431"/>
              <a:chOff x="1813" y="0"/>
              <a:chExt cx="809173" cy="812800"/>
            </a:xfrm>
          </p:grpSpPr>
          <p:sp>
            <p:nvSpPr>
              <p:cNvPr id="390" name="Google Shape;390;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91" name="Google Shape;391;p35"/>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92" name="Google Shape;392;p35"/>
            <p:cNvGrpSpPr/>
            <p:nvPr/>
          </p:nvGrpSpPr>
          <p:grpSpPr>
            <a:xfrm>
              <a:off x="25400" y="-1157287"/>
              <a:ext cx="4114797" cy="5272084"/>
              <a:chOff x="0" y="-228600"/>
              <a:chExt cx="812800" cy="1041400"/>
            </a:xfrm>
          </p:grpSpPr>
          <p:sp>
            <p:nvSpPr>
              <p:cNvPr id="393" name="Google Shape;393;p35"/>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394" name="Google Shape;394;p35"/>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grpSp>
        <p:nvGrpSpPr>
          <p:cNvPr id="395" name="Google Shape;395;p35"/>
          <p:cNvGrpSpPr/>
          <p:nvPr/>
        </p:nvGrpSpPr>
        <p:grpSpPr>
          <a:xfrm>
            <a:off x="8475559" y="2262188"/>
            <a:ext cx="308181" cy="309563"/>
            <a:chOff x="1813" y="0"/>
            <a:chExt cx="809173" cy="812800"/>
          </a:xfrm>
        </p:grpSpPr>
        <p:sp>
          <p:nvSpPr>
            <p:cNvPr id="396" name="Google Shape;396;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97" name="Google Shape;397;p35"/>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8" name="Google Shape;398;p35"/>
          <p:cNvSpPr txBox="1"/>
          <p:nvPr/>
        </p:nvSpPr>
        <p:spPr>
          <a:xfrm>
            <a:off x="514350" y="509588"/>
            <a:ext cx="2781300" cy="13763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Our Services</a:t>
            </a:r>
            <a:endParaRPr sz="700"/>
          </a:p>
        </p:txBody>
      </p:sp>
      <p:grpSp>
        <p:nvGrpSpPr>
          <p:cNvPr id="399" name="Google Shape;399;p35"/>
          <p:cNvGrpSpPr/>
          <p:nvPr/>
        </p:nvGrpSpPr>
        <p:grpSpPr>
          <a:xfrm>
            <a:off x="514350" y="2827742"/>
            <a:ext cx="1990059" cy="1822804"/>
            <a:chOff x="0" y="0"/>
            <a:chExt cx="5306823" cy="4860812"/>
          </a:xfrm>
        </p:grpSpPr>
        <p:sp>
          <p:nvSpPr>
            <p:cNvPr id="400" name="Google Shape;400;p35"/>
            <p:cNvSpPr txBox="1"/>
            <p:nvPr/>
          </p:nvSpPr>
          <p:spPr>
            <a:xfrm>
              <a:off x="0" y="0"/>
              <a:ext cx="5161003" cy="6502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Service One</a:t>
              </a:r>
              <a:endParaRPr sz="700"/>
            </a:p>
          </p:txBody>
        </p:sp>
        <p:sp>
          <p:nvSpPr>
            <p:cNvPr id="401" name="Google Shape;401;p35"/>
            <p:cNvSpPr txBox="1"/>
            <p:nvPr/>
          </p:nvSpPr>
          <p:spPr>
            <a:xfrm>
              <a:off x="0" y="924617"/>
              <a:ext cx="5161003" cy="110417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sp>
          <p:nvSpPr>
            <p:cNvPr id="402" name="Google Shape;402;p35"/>
            <p:cNvSpPr txBox="1"/>
            <p:nvPr/>
          </p:nvSpPr>
          <p:spPr>
            <a:xfrm>
              <a:off x="0" y="2832023"/>
              <a:ext cx="5161003" cy="6502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Service Three</a:t>
              </a:r>
              <a:endParaRPr sz="700"/>
            </a:p>
          </p:txBody>
        </p:sp>
        <p:sp>
          <p:nvSpPr>
            <p:cNvPr id="403" name="Google Shape;403;p35"/>
            <p:cNvSpPr txBox="1"/>
            <p:nvPr/>
          </p:nvSpPr>
          <p:spPr>
            <a:xfrm>
              <a:off x="0" y="3756641"/>
              <a:ext cx="5306823" cy="110417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grpSp>
        <p:nvGrpSpPr>
          <p:cNvPr id="404" name="Google Shape;404;p35"/>
          <p:cNvGrpSpPr/>
          <p:nvPr/>
        </p:nvGrpSpPr>
        <p:grpSpPr>
          <a:xfrm>
            <a:off x="2871749" y="2827742"/>
            <a:ext cx="2016377" cy="1822804"/>
            <a:chOff x="0" y="0"/>
            <a:chExt cx="5377004" cy="4860812"/>
          </a:xfrm>
        </p:grpSpPr>
        <p:sp>
          <p:nvSpPr>
            <p:cNvPr id="405" name="Google Shape;405;p35"/>
            <p:cNvSpPr txBox="1"/>
            <p:nvPr/>
          </p:nvSpPr>
          <p:spPr>
            <a:xfrm>
              <a:off x="0" y="0"/>
              <a:ext cx="5377004" cy="6502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Service Two</a:t>
              </a:r>
              <a:endParaRPr sz="700"/>
            </a:p>
          </p:txBody>
        </p:sp>
        <p:sp>
          <p:nvSpPr>
            <p:cNvPr id="406" name="Google Shape;406;p35"/>
            <p:cNvSpPr txBox="1"/>
            <p:nvPr/>
          </p:nvSpPr>
          <p:spPr>
            <a:xfrm>
              <a:off x="0" y="924617"/>
              <a:ext cx="5161003" cy="110417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sp>
          <p:nvSpPr>
            <p:cNvPr id="407" name="Google Shape;407;p35"/>
            <p:cNvSpPr txBox="1"/>
            <p:nvPr/>
          </p:nvSpPr>
          <p:spPr>
            <a:xfrm>
              <a:off x="0" y="2832023"/>
              <a:ext cx="5377004" cy="6502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Service Four</a:t>
              </a:r>
              <a:endParaRPr sz="700"/>
            </a:p>
          </p:txBody>
        </p:sp>
        <p:sp>
          <p:nvSpPr>
            <p:cNvPr id="408" name="Google Shape;408;p35"/>
            <p:cNvSpPr txBox="1"/>
            <p:nvPr/>
          </p:nvSpPr>
          <p:spPr>
            <a:xfrm>
              <a:off x="0" y="3756641"/>
              <a:ext cx="5306823" cy="110417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grpSp>
        <p:nvGrpSpPr>
          <p:cNvPr id="409" name="Google Shape;409;p35"/>
          <p:cNvGrpSpPr/>
          <p:nvPr/>
        </p:nvGrpSpPr>
        <p:grpSpPr>
          <a:xfrm>
            <a:off x="5287464" y="2827742"/>
            <a:ext cx="2016377" cy="1822804"/>
            <a:chOff x="0" y="0"/>
            <a:chExt cx="5377004" cy="4860812"/>
          </a:xfrm>
        </p:grpSpPr>
        <p:sp>
          <p:nvSpPr>
            <p:cNvPr id="410" name="Google Shape;410;p35"/>
            <p:cNvSpPr txBox="1"/>
            <p:nvPr/>
          </p:nvSpPr>
          <p:spPr>
            <a:xfrm>
              <a:off x="0" y="0"/>
              <a:ext cx="5377004" cy="6502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Service Two</a:t>
              </a:r>
              <a:endParaRPr sz="700"/>
            </a:p>
          </p:txBody>
        </p:sp>
        <p:sp>
          <p:nvSpPr>
            <p:cNvPr id="411" name="Google Shape;411;p35"/>
            <p:cNvSpPr txBox="1"/>
            <p:nvPr/>
          </p:nvSpPr>
          <p:spPr>
            <a:xfrm>
              <a:off x="0" y="924617"/>
              <a:ext cx="5161003" cy="110417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sp>
          <p:nvSpPr>
            <p:cNvPr id="412" name="Google Shape;412;p35"/>
            <p:cNvSpPr txBox="1"/>
            <p:nvPr/>
          </p:nvSpPr>
          <p:spPr>
            <a:xfrm>
              <a:off x="0" y="2832023"/>
              <a:ext cx="5377004" cy="6502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Service Four</a:t>
              </a:r>
              <a:endParaRPr sz="700"/>
            </a:p>
          </p:txBody>
        </p:sp>
        <p:sp>
          <p:nvSpPr>
            <p:cNvPr id="413" name="Google Shape;413;p35"/>
            <p:cNvSpPr txBox="1"/>
            <p:nvPr/>
          </p:nvSpPr>
          <p:spPr>
            <a:xfrm>
              <a:off x="0" y="3756641"/>
              <a:ext cx="5306823" cy="110417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417" name="Shape 417"/>
        <p:cNvGrpSpPr/>
        <p:nvPr/>
      </p:nvGrpSpPr>
      <p:grpSpPr>
        <a:xfrm>
          <a:off x="0" y="0"/>
          <a:ext cx="0" cy="0"/>
          <a:chOff x="0" y="0"/>
          <a:chExt cx="0" cy="0"/>
        </a:xfrm>
      </p:grpSpPr>
      <p:pic>
        <p:nvPicPr>
          <p:cNvPr id="418" name="Google Shape;418;p36"/>
          <p:cNvPicPr preferRelativeResize="0"/>
          <p:nvPr/>
        </p:nvPicPr>
        <p:blipFill rotWithShape="1">
          <a:blip r:embed="rId1"/>
          <a:srcRect t="12476" b="12476"/>
          <a:stretch>
            <a:fillRect/>
          </a:stretch>
        </p:blipFill>
        <p:spPr>
          <a:xfrm>
            <a:off x="4572000" y="0"/>
            <a:ext cx="4572000" cy="5143500"/>
          </a:xfrm>
          <a:prstGeom prst="rect">
            <a:avLst/>
          </a:prstGeom>
          <a:noFill/>
          <a:ln>
            <a:noFill/>
          </a:ln>
        </p:spPr>
      </p:pic>
      <p:sp>
        <p:nvSpPr>
          <p:cNvPr id="419" name="Google Shape;419;p36"/>
          <p:cNvSpPr txBox="1"/>
          <p:nvPr/>
        </p:nvSpPr>
        <p:spPr>
          <a:xfrm>
            <a:off x="514350" y="509588"/>
            <a:ext cx="3396287" cy="13763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Your Project</a:t>
            </a:r>
            <a:endParaRPr sz="700"/>
          </a:p>
        </p:txBody>
      </p:sp>
      <p:sp>
        <p:nvSpPr>
          <p:cNvPr id="420" name="Google Shape;420;p36"/>
          <p:cNvSpPr txBox="1"/>
          <p:nvPr/>
        </p:nvSpPr>
        <p:spPr>
          <a:xfrm>
            <a:off x="586311" y="2132322"/>
            <a:ext cx="3452151" cy="125043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Presentations are communication tools that can be used as demonstrations, lectures, speeches, reports, and more. It is mostly presented before an audience. It serves a variety of purposes, making presentations powerful tools for convincing and teaching.</a:t>
            </a:r>
            <a:endParaRPr sz="700"/>
          </a:p>
        </p:txBody>
      </p:sp>
      <p:grpSp>
        <p:nvGrpSpPr>
          <p:cNvPr id="421" name="Google Shape;421;p36"/>
          <p:cNvGrpSpPr/>
          <p:nvPr/>
        </p:nvGrpSpPr>
        <p:grpSpPr>
          <a:xfrm>
            <a:off x="514350" y="4490482"/>
            <a:ext cx="3644190" cy="266621"/>
            <a:chOff x="0" y="-28575"/>
            <a:chExt cx="9717839" cy="710988"/>
          </a:xfrm>
        </p:grpSpPr>
        <p:sp>
          <p:nvSpPr>
            <p:cNvPr id="422" name="Google Shape;422;p36"/>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423" name="Google Shape;423;p36"/>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202A79"/>
                  </a:solidFill>
                  <a:latin typeface="Arial" panose="020B0604020202020204"/>
                  <a:ea typeface="Arial" panose="020B0604020202020204"/>
                  <a:cs typeface="Arial" panose="020B0604020202020204"/>
                  <a:sym typeface="Arial" panose="020B0604020202020204"/>
                </a:rPr>
                <a:t>Company name |</a:t>
              </a: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 </a:t>
              </a:r>
              <a:endParaRPr sz="700"/>
            </a:p>
          </p:txBody>
        </p:sp>
      </p:grpSp>
      <p:grpSp>
        <p:nvGrpSpPr>
          <p:cNvPr id="424" name="Google Shape;424;p36"/>
          <p:cNvGrpSpPr/>
          <p:nvPr/>
        </p:nvGrpSpPr>
        <p:grpSpPr>
          <a:xfrm>
            <a:off x="4270959" y="-102801"/>
            <a:ext cx="1550903" cy="1977031"/>
            <a:chOff x="4455" y="-1157287"/>
            <a:chExt cx="4135742" cy="5272084"/>
          </a:xfrm>
        </p:grpSpPr>
        <p:grpSp>
          <p:nvGrpSpPr>
            <p:cNvPr id="425" name="Google Shape;425;p36"/>
            <p:cNvGrpSpPr/>
            <p:nvPr/>
          </p:nvGrpSpPr>
          <p:grpSpPr>
            <a:xfrm>
              <a:off x="4455" y="252997"/>
              <a:ext cx="1988518" cy="1997431"/>
              <a:chOff x="1813" y="0"/>
              <a:chExt cx="809173" cy="812800"/>
            </a:xfrm>
          </p:grpSpPr>
          <p:sp>
            <p:nvSpPr>
              <p:cNvPr id="426" name="Google Shape;426;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27" name="Google Shape;427;p36"/>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8" name="Google Shape;428;p36"/>
            <p:cNvGrpSpPr/>
            <p:nvPr/>
          </p:nvGrpSpPr>
          <p:grpSpPr>
            <a:xfrm>
              <a:off x="25400" y="-1157287"/>
              <a:ext cx="4114797" cy="5272084"/>
              <a:chOff x="0" y="-228600"/>
              <a:chExt cx="812800" cy="1041400"/>
            </a:xfrm>
          </p:grpSpPr>
          <p:sp>
            <p:nvSpPr>
              <p:cNvPr id="429" name="Google Shape;429;p36"/>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430" name="Google Shape;430;p36"/>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grpSp>
        <p:nvGrpSpPr>
          <p:cNvPr id="431" name="Google Shape;431;p36"/>
          <p:cNvGrpSpPr/>
          <p:nvPr/>
        </p:nvGrpSpPr>
        <p:grpSpPr>
          <a:xfrm>
            <a:off x="8521352" y="4474369"/>
            <a:ext cx="308181" cy="309563"/>
            <a:chOff x="1813" y="0"/>
            <a:chExt cx="809173" cy="812800"/>
          </a:xfrm>
        </p:grpSpPr>
        <p:sp>
          <p:nvSpPr>
            <p:cNvPr id="432" name="Google Shape;4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33" name="Google Shape;433;p36"/>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437" name="Shape 437"/>
        <p:cNvGrpSpPr/>
        <p:nvPr/>
      </p:nvGrpSpPr>
      <p:grpSpPr>
        <a:xfrm>
          <a:off x="0" y="0"/>
          <a:ext cx="0" cy="0"/>
          <a:chOff x="0" y="0"/>
          <a:chExt cx="0" cy="0"/>
        </a:xfrm>
      </p:grpSpPr>
      <p:grpSp>
        <p:nvGrpSpPr>
          <p:cNvPr id="438" name="Google Shape;438;p37"/>
          <p:cNvGrpSpPr/>
          <p:nvPr/>
        </p:nvGrpSpPr>
        <p:grpSpPr>
          <a:xfrm>
            <a:off x="3699907" y="-90413"/>
            <a:ext cx="5444094" cy="5233913"/>
            <a:chOff x="0" y="-47625"/>
            <a:chExt cx="2867671" cy="2756958"/>
          </a:xfrm>
        </p:grpSpPr>
        <p:sp>
          <p:nvSpPr>
            <p:cNvPr id="439" name="Google Shape;439;p37"/>
            <p:cNvSpPr/>
            <p:nvPr/>
          </p:nvSpPr>
          <p:spPr>
            <a:xfrm>
              <a:off x="0" y="0"/>
              <a:ext cx="2867671" cy="2709333"/>
            </a:xfrm>
            <a:custGeom>
              <a:avLst/>
              <a:gdLst/>
              <a:ahLst/>
              <a:cxnLst/>
              <a:rect l="l" t="t" r="r" b="b"/>
              <a:pathLst>
                <a:path w="2867671" h="2709333" extrusionOk="0">
                  <a:moveTo>
                    <a:pt x="0" y="0"/>
                  </a:moveTo>
                  <a:lnTo>
                    <a:pt x="2867671" y="0"/>
                  </a:lnTo>
                  <a:lnTo>
                    <a:pt x="2867671" y="2709333"/>
                  </a:lnTo>
                  <a:lnTo>
                    <a:pt x="0" y="2709333"/>
                  </a:lnTo>
                  <a:close/>
                </a:path>
              </a:pathLst>
            </a:custGeom>
            <a:solidFill>
              <a:srgbClr val="202A79"/>
            </a:solidFill>
            <a:ln>
              <a:noFill/>
            </a:ln>
          </p:spPr>
        </p:sp>
        <p:sp>
          <p:nvSpPr>
            <p:cNvPr id="440" name="Google Shape;440;p37"/>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441" name="Google Shape;441;p37"/>
          <p:cNvPicPr preferRelativeResize="0"/>
          <p:nvPr/>
        </p:nvPicPr>
        <p:blipFill rotWithShape="1">
          <a:blip r:embed="rId1"/>
          <a:srcRect t="18192" b="18193"/>
          <a:stretch>
            <a:fillRect/>
          </a:stretch>
        </p:blipFill>
        <p:spPr>
          <a:xfrm>
            <a:off x="4025587" y="432667"/>
            <a:ext cx="1108503" cy="1057737"/>
          </a:xfrm>
          <a:prstGeom prst="rect">
            <a:avLst/>
          </a:prstGeom>
          <a:noFill/>
          <a:ln>
            <a:noFill/>
          </a:ln>
        </p:spPr>
      </p:pic>
      <p:pic>
        <p:nvPicPr>
          <p:cNvPr id="442" name="Google Shape;442;p37"/>
          <p:cNvPicPr preferRelativeResize="0"/>
          <p:nvPr/>
        </p:nvPicPr>
        <p:blipFill rotWithShape="1">
          <a:blip r:embed="rId2"/>
          <a:srcRect l="38935" t="30169" r="38935" b="30169"/>
          <a:stretch>
            <a:fillRect/>
          </a:stretch>
        </p:blipFill>
        <p:spPr>
          <a:xfrm>
            <a:off x="5367452" y="432667"/>
            <a:ext cx="1514417" cy="1057737"/>
          </a:xfrm>
          <a:prstGeom prst="rect">
            <a:avLst/>
          </a:prstGeom>
          <a:noFill/>
          <a:ln>
            <a:noFill/>
          </a:ln>
        </p:spPr>
      </p:pic>
      <p:pic>
        <p:nvPicPr>
          <p:cNvPr id="443" name="Google Shape;443;p37"/>
          <p:cNvPicPr preferRelativeResize="0"/>
          <p:nvPr/>
        </p:nvPicPr>
        <p:blipFill rotWithShape="1">
          <a:blip r:embed="rId3"/>
          <a:srcRect l="2245" r="2244"/>
          <a:stretch>
            <a:fillRect/>
          </a:stretch>
        </p:blipFill>
        <p:spPr>
          <a:xfrm>
            <a:off x="7115232" y="395809"/>
            <a:ext cx="1514418" cy="1057737"/>
          </a:xfrm>
          <a:prstGeom prst="rect">
            <a:avLst/>
          </a:prstGeom>
          <a:noFill/>
          <a:ln>
            <a:noFill/>
          </a:ln>
        </p:spPr>
      </p:pic>
      <p:pic>
        <p:nvPicPr>
          <p:cNvPr id="444" name="Google Shape;444;p37"/>
          <p:cNvPicPr preferRelativeResize="0"/>
          <p:nvPr/>
        </p:nvPicPr>
        <p:blipFill rotWithShape="1">
          <a:blip r:embed="rId4"/>
          <a:srcRect l="2245" r="2244"/>
          <a:stretch>
            <a:fillRect/>
          </a:stretch>
        </p:blipFill>
        <p:spPr>
          <a:xfrm>
            <a:off x="5367452" y="432668"/>
            <a:ext cx="1514417" cy="1057737"/>
          </a:xfrm>
          <a:prstGeom prst="rect">
            <a:avLst/>
          </a:prstGeom>
          <a:noFill/>
          <a:ln>
            <a:noFill/>
          </a:ln>
        </p:spPr>
      </p:pic>
      <p:pic>
        <p:nvPicPr>
          <p:cNvPr id="445" name="Google Shape;445;p37"/>
          <p:cNvPicPr preferRelativeResize="0"/>
          <p:nvPr/>
        </p:nvPicPr>
        <p:blipFill rotWithShape="1">
          <a:blip r:embed="rId5"/>
          <a:srcRect l="2245" r="2244"/>
          <a:stretch>
            <a:fillRect/>
          </a:stretch>
        </p:blipFill>
        <p:spPr>
          <a:xfrm>
            <a:off x="4025587" y="1957355"/>
            <a:ext cx="1514417" cy="1057737"/>
          </a:xfrm>
          <a:prstGeom prst="rect">
            <a:avLst/>
          </a:prstGeom>
          <a:noFill/>
          <a:ln>
            <a:noFill/>
          </a:ln>
        </p:spPr>
      </p:pic>
      <p:pic>
        <p:nvPicPr>
          <p:cNvPr id="446" name="Google Shape;446;p37"/>
          <p:cNvPicPr preferRelativeResize="0"/>
          <p:nvPr/>
        </p:nvPicPr>
        <p:blipFill rotWithShape="1">
          <a:blip r:embed="rId6"/>
          <a:srcRect l="2245" r="2244"/>
          <a:stretch>
            <a:fillRect/>
          </a:stretch>
        </p:blipFill>
        <p:spPr>
          <a:xfrm>
            <a:off x="5773368" y="1957355"/>
            <a:ext cx="1514418" cy="1057737"/>
          </a:xfrm>
          <a:prstGeom prst="rect">
            <a:avLst/>
          </a:prstGeom>
          <a:noFill/>
          <a:ln>
            <a:noFill/>
          </a:ln>
        </p:spPr>
      </p:pic>
      <p:pic>
        <p:nvPicPr>
          <p:cNvPr id="447" name="Google Shape;447;p37"/>
          <p:cNvPicPr preferRelativeResize="0"/>
          <p:nvPr/>
        </p:nvPicPr>
        <p:blipFill rotWithShape="1">
          <a:blip r:embed="rId7"/>
          <a:srcRect l="2274" r="2274"/>
          <a:stretch>
            <a:fillRect/>
          </a:stretch>
        </p:blipFill>
        <p:spPr>
          <a:xfrm>
            <a:off x="7115232" y="3378109"/>
            <a:ext cx="1514418" cy="1057737"/>
          </a:xfrm>
          <a:prstGeom prst="rect">
            <a:avLst/>
          </a:prstGeom>
          <a:noFill/>
          <a:ln>
            <a:noFill/>
          </a:ln>
        </p:spPr>
      </p:pic>
      <p:grpSp>
        <p:nvGrpSpPr>
          <p:cNvPr id="448" name="Google Shape;448;p37"/>
          <p:cNvGrpSpPr/>
          <p:nvPr/>
        </p:nvGrpSpPr>
        <p:grpSpPr>
          <a:xfrm>
            <a:off x="255087" y="194618"/>
            <a:ext cx="769854" cy="976884"/>
            <a:chOff x="4455" y="0"/>
            <a:chExt cx="2052945" cy="2605024"/>
          </a:xfrm>
        </p:grpSpPr>
        <p:grpSp>
          <p:nvGrpSpPr>
            <p:cNvPr id="449" name="Google Shape;449;p37"/>
            <p:cNvGrpSpPr/>
            <p:nvPr/>
          </p:nvGrpSpPr>
          <p:grpSpPr>
            <a:xfrm>
              <a:off x="4455" y="252997"/>
              <a:ext cx="1988518" cy="1997431"/>
              <a:chOff x="1813" y="0"/>
              <a:chExt cx="809173" cy="812800"/>
            </a:xfrm>
          </p:grpSpPr>
          <p:sp>
            <p:nvSpPr>
              <p:cNvPr id="450" name="Google Shape;4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51" name="Google Shape;451;p37"/>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2" name="Google Shape;452;p37"/>
            <p:cNvSpPr/>
            <p:nvPr/>
          </p:nvSpPr>
          <p:spPr>
            <a:xfrm>
              <a:off x="25400" y="0"/>
              <a:ext cx="2032000" cy="2605024"/>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grpSp>
      <p:pic>
        <p:nvPicPr>
          <p:cNvPr id="453" name="Google Shape;453;p37"/>
          <p:cNvPicPr preferRelativeResize="0"/>
          <p:nvPr/>
        </p:nvPicPr>
        <p:blipFill rotWithShape="1">
          <a:blip r:embed="rId8"/>
          <a:srcRect t="18192" b="18193"/>
          <a:stretch>
            <a:fillRect/>
          </a:stretch>
        </p:blipFill>
        <p:spPr>
          <a:xfrm>
            <a:off x="7521148" y="1957355"/>
            <a:ext cx="1108502" cy="1057737"/>
          </a:xfrm>
          <a:prstGeom prst="rect">
            <a:avLst/>
          </a:prstGeom>
          <a:noFill/>
          <a:ln>
            <a:noFill/>
          </a:ln>
        </p:spPr>
      </p:pic>
      <p:pic>
        <p:nvPicPr>
          <p:cNvPr id="454" name="Google Shape;454;p37"/>
          <p:cNvPicPr preferRelativeResize="0"/>
          <p:nvPr/>
        </p:nvPicPr>
        <p:blipFill rotWithShape="1">
          <a:blip r:embed="rId9"/>
          <a:srcRect t="18192" b="18193"/>
          <a:stretch>
            <a:fillRect/>
          </a:stretch>
        </p:blipFill>
        <p:spPr>
          <a:xfrm>
            <a:off x="4025587" y="3378109"/>
            <a:ext cx="1108503" cy="1057737"/>
          </a:xfrm>
          <a:prstGeom prst="rect">
            <a:avLst/>
          </a:prstGeom>
          <a:noFill/>
          <a:ln>
            <a:noFill/>
          </a:ln>
        </p:spPr>
      </p:pic>
      <p:pic>
        <p:nvPicPr>
          <p:cNvPr id="455" name="Google Shape;455;p37"/>
          <p:cNvPicPr preferRelativeResize="0"/>
          <p:nvPr/>
        </p:nvPicPr>
        <p:blipFill rotWithShape="1">
          <a:blip r:embed="rId2"/>
          <a:srcRect l="38935" t="30169" r="38935" b="30169"/>
          <a:stretch>
            <a:fillRect/>
          </a:stretch>
        </p:blipFill>
        <p:spPr>
          <a:xfrm>
            <a:off x="5367452" y="3378109"/>
            <a:ext cx="1514417" cy="1057737"/>
          </a:xfrm>
          <a:prstGeom prst="rect">
            <a:avLst/>
          </a:prstGeom>
          <a:noFill/>
          <a:ln>
            <a:noFill/>
          </a:ln>
        </p:spPr>
      </p:pic>
      <p:pic>
        <p:nvPicPr>
          <p:cNvPr id="456" name="Google Shape;456;p37"/>
          <p:cNvPicPr preferRelativeResize="0"/>
          <p:nvPr/>
        </p:nvPicPr>
        <p:blipFill rotWithShape="1">
          <a:blip r:embed="rId10"/>
          <a:srcRect l="2274" r="2274"/>
          <a:stretch>
            <a:fillRect/>
          </a:stretch>
        </p:blipFill>
        <p:spPr>
          <a:xfrm>
            <a:off x="5367452" y="3378109"/>
            <a:ext cx="1514417" cy="1057737"/>
          </a:xfrm>
          <a:prstGeom prst="rect">
            <a:avLst/>
          </a:prstGeom>
          <a:noFill/>
          <a:ln>
            <a:noFill/>
          </a:ln>
        </p:spPr>
      </p:pic>
      <p:sp>
        <p:nvSpPr>
          <p:cNvPr id="457" name="Google Shape;457;p37"/>
          <p:cNvSpPr txBox="1"/>
          <p:nvPr/>
        </p:nvSpPr>
        <p:spPr>
          <a:xfrm>
            <a:off x="5367452" y="1563201"/>
            <a:ext cx="1514417" cy="2041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Product 03</a:t>
            </a:r>
            <a:endParaRPr sz="700"/>
          </a:p>
        </p:txBody>
      </p:sp>
      <p:sp>
        <p:nvSpPr>
          <p:cNvPr id="458" name="Google Shape;458;p37"/>
          <p:cNvSpPr txBox="1"/>
          <p:nvPr/>
        </p:nvSpPr>
        <p:spPr>
          <a:xfrm>
            <a:off x="7113924" y="1563201"/>
            <a:ext cx="1514418" cy="2041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Product 04</a:t>
            </a:r>
            <a:endParaRPr sz="700"/>
          </a:p>
        </p:txBody>
      </p:sp>
      <p:sp>
        <p:nvSpPr>
          <p:cNvPr id="459" name="Google Shape;459;p37"/>
          <p:cNvSpPr txBox="1"/>
          <p:nvPr/>
        </p:nvSpPr>
        <p:spPr>
          <a:xfrm>
            <a:off x="514350" y="3411964"/>
            <a:ext cx="2943627" cy="13763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Product Gallery</a:t>
            </a:r>
            <a:endParaRPr sz="700"/>
          </a:p>
        </p:txBody>
      </p:sp>
      <p:sp>
        <p:nvSpPr>
          <p:cNvPr id="460" name="Google Shape;460;p37"/>
          <p:cNvSpPr txBox="1"/>
          <p:nvPr/>
        </p:nvSpPr>
        <p:spPr>
          <a:xfrm>
            <a:off x="1201731" y="418380"/>
            <a:ext cx="1890604" cy="2559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461" name="Google Shape;461;p37"/>
          <p:cNvSpPr txBox="1"/>
          <p:nvPr/>
        </p:nvSpPr>
        <p:spPr>
          <a:xfrm>
            <a:off x="1201731" y="668772"/>
            <a:ext cx="1753586" cy="25590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202A79"/>
                </a:solidFill>
                <a:latin typeface="Arial" panose="020B0604020202020204"/>
                <a:ea typeface="Arial" panose="020B0604020202020204"/>
                <a:cs typeface="Arial" panose="020B0604020202020204"/>
                <a:sym typeface="Arial" panose="020B0604020202020204"/>
              </a:rPr>
              <a:t>Company name</a:t>
            </a: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 </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465" name="Shape 465"/>
        <p:cNvGrpSpPr/>
        <p:nvPr/>
      </p:nvGrpSpPr>
      <p:grpSpPr>
        <a:xfrm>
          <a:off x="0" y="0"/>
          <a:ext cx="0" cy="0"/>
          <a:chOff x="0" y="0"/>
          <a:chExt cx="0" cy="0"/>
        </a:xfrm>
      </p:grpSpPr>
      <p:sp>
        <p:nvSpPr>
          <p:cNvPr id="466" name="Google Shape;466;p38"/>
          <p:cNvSpPr/>
          <p:nvPr/>
        </p:nvSpPr>
        <p:spPr>
          <a:xfrm>
            <a:off x="626924" y="1745932"/>
            <a:ext cx="2289245" cy="4573735"/>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blipFill rotWithShape="1">
            <a:blip r:embed="rId1"/>
            <a:stretch>
              <a:fillRect l="-100630" t="-120031" r="-92607"/>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67" name="Google Shape;467;p38"/>
          <p:cNvSpPr/>
          <p:nvPr/>
        </p:nvSpPr>
        <p:spPr>
          <a:xfrm>
            <a:off x="3483665" y="1745932"/>
            <a:ext cx="2289245" cy="4573735"/>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blipFill rotWithShape="1">
            <a:blip r:embed="rId2"/>
            <a:stretch>
              <a:fillRect l="-116310" r="-142704" b="-19878"/>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68" name="Google Shape;468;p38"/>
          <p:cNvSpPr/>
          <p:nvPr/>
        </p:nvSpPr>
        <p:spPr>
          <a:xfrm>
            <a:off x="6340405" y="1745932"/>
            <a:ext cx="2289245" cy="4573735"/>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blipFill rotWithShape="1">
            <a:blip r:embed="rId3"/>
            <a:stretch>
              <a:fillRect l="-187671" t="-65130" r="-206864"/>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grpSp>
        <p:nvGrpSpPr>
          <p:cNvPr id="469" name="Google Shape;469;p38"/>
          <p:cNvGrpSpPr/>
          <p:nvPr/>
        </p:nvGrpSpPr>
        <p:grpSpPr>
          <a:xfrm>
            <a:off x="344571" y="3403830"/>
            <a:ext cx="1550903" cy="1977031"/>
            <a:chOff x="4455" y="-1157287"/>
            <a:chExt cx="4135742" cy="5272084"/>
          </a:xfrm>
        </p:grpSpPr>
        <p:grpSp>
          <p:nvGrpSpPr>
            <p:cNvPr id="470" name="Google Shape;470;p38"/>
            <p:cNvGrpSpPr/>
            <p:nvPr/>
          </p:nvGrpSpPr>
          <p:grpSpPr>
            <a:xfrm>
              <a:off x="4455" y="252997"/>
              <a:ext cx="1988518" cy="1997431"/>
              <a:chOff x="1813" y="0"/>
              <a:chExt cx="809173" cy="812800"/>
            </a:xfrm>
          </p:grpSpPr>
          <p:sp>
            <p:nvSpPr>
              <p:cNvPr id="471" name="Google Shape;471;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72" name="Google Shape;472;p3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73" name="Google Shape;473;p38"/>
            <p:cNvGrpSpPr/>
            <p:nvPr/>
          </p:nvGrpSpPr>
          <p:grpSpPr>
            <a:xfrm>
              <a:off x="25400" y="-1157287"/>
              <a:ext cx="4114797" cy="5272084"/>
              <a:chOff x="0" y="-228600"/>
              <a:chExt cx="812800" cy="1041400"/>
            </a:xfrm>
          </p:grpSpPr>
          <p:sp>
            <p:nvSpPr>
              <p:cNvPr id="474" name="Google Shape;474;p38"/>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475" name="Google Shape;475;p38"/>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endParaRPr sz="700"/>
              </a:p>
            </p:txBody>
          </p:sp>
        </p:grpSp>
      </p:grpSp>
      <p:grpSp>
        <p:nvGrpSpPr>
          <p:cNvPr id="476" name="Google Shape;476;p38"/>
          <p:cNvGrpSpPr/>
          <p:nvPr/>
        </p:nvGrpSpPr>
        <p:grpSpPr>
          <a:xfrm>
            <a:off x="8174121" y="1975080"/>
            <a:ext cx="1560428" cy="1977031"/>
            <a:chOff x="4455" y="-1157287"/>
            <a:chExt cx="4161142" cy="5272084"/>
          </a:xfrm>
        </p:grpSpPr>
        <p:grpSp>
          <p:nvGrpSpPr>
            <p:cNvPr id="477" name="Google Shape;477;p38"/>
            <p:cNvGrpSpPr/>
            <p:nvPr/>
          </p:nvGrpSpPr>
          <p:grpSpPr>
            <a:xfrm>
              <a:off x="4455" y="252997"/>
              <a:ext cx="1988518" cy="1997431"/>
              <a:chOff x="1813" y="0"/>
              <a:chExt cx="809173" cy="812800"/>
            </a:xfrm>
          </p:grpSpPr>
          <p:sp>
            <p:nvSpPr>
              <p:cNvPr id="478" name="Google Shape;478;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79" name="Google Shape;479;p3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80" name="Google Shape;480;p38"/>
            <p:cNvGrpSpPr/>
            <p:nvPr/>
          </p:nvGrpSpPr>
          <p:grpSpPr>
            <a:xfrm>
              <a:off x="50800" y="-1157287"/>
              <a:ext cx="4114797" cy="5272084"/>
              <a:chOff x="0" y="-228600"/>
              <a:chExt cx="812800" cy="1041400"/>
            </a:xfrm>
          </p:grpSpPr>
          <p:sp>
            <p:nvSpPr>
              <p:cNvPr id="481" name="Google Shape;481;p38"/>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482" name="Google Shape;482;p38"/>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FFFFFF"/>
                    </a:solidFill>
                    <a:latin typeface="Cinzel Decorative" panose="00000500000000000000"/>
                    <a:ea typeface="Cinzel Decorative" panose="00000500000000000000"/>
                    <a:cs typeface="Cinzel Decorative" panose="00000500000000000000"/>
                    <a:sym typeface="Cinzel Decorative" panose="00000500000000000000"/>
                  </a:rPr>
                  <a:t>D</a:t>
                </a:r>
                <a:endParaRPr sz="700"/>
              </a:p>
            </p:txBody>
          </p:sp>
        </p:grpSp>
      </p:grpSp>
      <p:grpSp>
        <p:nvGrpSpPr>
          <p:cNvPr id="483" name="Google Shape;483;p38"/>
          <p:cNvGrpSpPr/>
          <p:nvPr/>
        </p:nvGrpSpPr>
        <p:grpSpPr>
          <a:xfrm>
            <a:off x="2762077" y="2742724"/>
            <a:ext cx="308181" cy="309563"/>
            <a:chOff x="1813" y="0"/>
            <a:chExt cx="809173" cy="812800"/>
          </a:xfrm>
        </p:grpSpPr>
        <p:sp>
          <p:nvSpPr>
            <p:cNvPr id="484" name="Google Shape;484;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85" name="Google Shape;485;p3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86" name="Google Shape;486;p38"/>
          <p:cNvGrpSpPr/>
          <p:nvPr/>
        </p:nvGrpSpPr>
        <p:grpSpPr>
          <a:xfrm>
            <a:off x="5618818" y="4407694"/>
            <a:ext cx="308181" cy="309563"/>
            <a:chOff x="1813" y="0"/>
            <a:chExt cx="809173" cy="812800"/>
          </a:xfrm>
        </p:grpSpPr>
        <p:sp>
          <p:nvSpPr>
            <p:cNvPr id="487" name="Google Shape;487;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88" name="Google Shape;488;p3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89" name="Google Shape;489;p38"/>
          <p:cNvSpPr txBox="1"/>
          <p:nvPr/>
        </p:nvSpPr>
        <p:spPr>
          <a:xfrm>
            <a:off x="1308482" y="1185863"/>
            <a:ext cx="6527035" cy="25431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What can you say about your projects? Share it here!</a:t>
            </a:r>
            <a:endParaRPr sz="700"/>
          </a:p>
        </p:txBody>
      </p:sp>
      <p:sp>
        <p:nvSpPr>
          <p:cNvPr id="490" name="Google Shape;490;p38"/>
          <p:cNvSpPr txBox="1"/>
          <p:nvPr/>
        </p:nvSpPr>
        <p:spPr>
          <a:xfrm>
            <a:off x="514350" y="509588"/>
            <a:ext cx="8115300" cy="6905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Gallery Image</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494" name="Shape 494"/>
        <p:cNvGrpSpPr/>
        <p:nvPr/>
      </p:nvGrpSpPr>
      <p:grpSpPr>
        <a:xfrm>
          <a:off x="0" y="0"/>
          <a:ext cx="0" cy="0"/>
          <a:chOff x="0" y="0"/>
          <a:chExt cx="0" cy="0"/>
        </a:xfrm>
      </p:grpSpPr>
      <p:sp>
        <p:nvSpPr>
          <p:cNvPr id="495" name="Google Shape;495;p39"/>
          <p:cNvSpPr txBox="1"/>
          <p:nvPr/>
        </p:nvSpPr>
        <p:spPr>
          <a:xfrm>
            <a:off x="514350" y="4093743"/>
            <a:ext cx="2791242" cy="6905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Analysis</a:t>
            </a:r>
            <a:endParaRPr sz="700"/>
          </a:p>
        </p:txBody>
      </p:sp>
      <p:grpSp>
        <p:nvGrpSpPr>
          <p:cNvPr id="496" name="Google Shape;496;p39"/>
          <p:cNvGrpSpPr/>
          <p:nvPr/>
        </p:nvGrpSpPr>
        <p:grpSpPr>
          <a:xfrm>
            <a:off x="255087" y="-239365"/>
            <a:ext cx="1550903" cy="1977031"/>
            <a:chOff x="4455" y="-1157287"/>
            <a:chExt cx="4135742" cy="5272084"/>
          </a:xfrm>
        </p:grpSpPr>
        <p:grpSp>
          <p:nvGrpSpPr>
            <p:cNvPr id="497" name="Google Shape;497;p39"/>
            <p:cNvGrpSpPr/>
            <p:nvPr/>
          </p:nvGrpSpPr>
          <p:grpSpPr>
            <a:xfrm>
              <a:off x="4455" y="252997"/>
              <a:ext cx="1988518" cy="1997431"/>
              <a:chOff x="1813" y="0"/>
              <a:chExt cx="809173" cy="812800"/>
            </a:xfrm>
          </p:grpSpPr>
          <p:sp>
            <p:nvSpPr>
              <p:cNvPr id="498" name="Google Shape;498;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499" name="Google Shape;499;p39"/>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00" name="Google Shape;500;p39"/>
            <p:cNvGrpSpPr/>
            <p:nvPr/>
          </p:nvGrpSpPr>
          <p:grpSpPr>
            <a:xfrm>
              <a:off x="25400" y="-1157287"/>
              <a:ext cx="4114797" cy="5272084"/>
              <a:chOff x="0" y="-228600"/>
              <a:chExt cx="812800" cy="1041400"/>
            </a:xfrm>
          </p:grpSpPr>
          <p:sp>
            <p:nvSpPr>
              <p:cNvPr id="501" name="Google Shape;501;p39"/>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502" name="Google Shape;502;p39"/>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endParaRPr sz="700"/>
              </a:p>
            </p:txBody>
          </p:sp>
        </p:grpSp>
      </p:grpSp>
      <p:cxnSp>
        <p:nvCxnSpPr>
          <p:cNvPr id="503" name="Google Shape;503;p39"/>
          <p:cNvCxnSpPr/>
          <p:nvPr/>
        </p:nvCxnSpPr>
        <p:spPr>
          <a:xfrm>
            <a:off x="3709432" y="343333"/>
            <a:ext cx="0" cy="4285781"/>
          </a:xfrm>
          <a:prstGeom prst="straightConnector1">
            <a:avLst/>
          </a:prstGeom>
          <a:noFill/>
          <a:ln w="38100" cap="flat" cmpd="sng">
            <a:solidFill>
              <a:srgbClr val="202A79"/>
            </a:solidFill>
            <a:prstDash val="solid"/>
            <a:round/>
            <a:headEnd type="none" w="sm" len="sm"/>
            <a:tailEnd type="none" w="sm" len="sm"/>
          </a:ln>
        </p:spPr>
      </p:cxnSp>
      <p:grpSp>
        <p:nvGrpSpPr>
          <p:cNvPr id="504" name="Google Shape;504;p39"/>
          <p:cNvGrpSpPr/>
          <p:nvPr/>
        </p:nvGrpSpPr>
        <p:grpSpPr>
          <a:xfrm>
            <a:off x="4021563" y="2475507"/>
            <a:ext cx="2115646" cy="2139976"/>
            <a:chOff x="0" y="-28575"/>
            <a:chExt cx="5641722" cy="5706604"/>
          </a:xfrm>
        </p:grpSpPr>
        <p:sp>
          <p:nvSpPr>
            <p:cNvPr id="505" name="Google Shape;505;p39"/>
            <p:cNvSpPr txBox="1"/>
            <p:nvPr/>
          </p:nvSpPr>
          <p:spPr>
            <a:xfrm>
              <a:off x="605028" y="5407507"/>
              <a:ext cx="587272"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1</a:t>
              </a:r>
              <a:endParaRPr sz="700"/>
            </a:p>
          </p:txBody>
        </p:sp>
        <p:sp>
          <p:nvSpPr>
            <p:cNvPr id="506" name="Google Shape;506;p39"/>
            <p:cNvSpPr txBox="1"/>
            <p:nvPr/>
          </p:nvSpPr>
          <p:spPr>
            <a:xfrm>
              <a:off x="1651475" y="5407507"/>
              <a:ext cx="631360"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2</a:t>
              </a:r>
              <a:endParaRPr sz="700"/>
            </a:p>
          </p:txBody>
        </p:sp>
        <p:sp>
          <p:nvSpPr>
            <p:cNvPr id="507" name="Google Shape;507;p39"/>
            <p:cNvSpPr txBox="1"/>
            <p:nvPr/>
          </p:nvSpPr>
          <p:spPr>
            <a:xfrm>
              <a:off x="2718634" y="5407507"/>
              <a:ext cx="634025"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3</a:t>
              </a:r>
              <a:endParaRPr sz="700"/>
            </a:p>
          </p:txBody>
        </p:sp>
        <p:sp>
          <p:nvSpPr>
            <p:cNvPr id="508" name="Google Shape;508;p39"/>
            <p:cNvSpPr txBox="1"/>
            <p:nvPr/>
          </p:nvSpPr>
          <p:spPr>
            <a:xfrm>
              <a:off x="3787628" y="5407507"/>
              <a:ext cx="633019"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4</a:t>
              </a:r>
              <a:endParaRPr sz="700"/>
            </a:p>
          </p:txBody>
        </p:sp>
        <p:sp>
          <p:nvSpPr>
            <p:cNvPr id="509" name="Google Shape;509;p39"/>
            <p:cNvSpPr txBox="1"/>
            <p:nvPr/>
          </p:nvSpPr>
          <p:spPr>
            <a:xfrm>
              <a:off x="4856446" y="5407507"/>
              <a:ext cx="632366"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5</a:t>
              </a:r>
              <a:endParaRPr sz="700"/>
            </a:p>
          </p:txBody>
        </p:sp>
        <p:grpSp>
          <p:nvGrpSpPr>
            <p:cNvPr id="510" name="Google Shape;510;p39"/>
            <p:cNvGrpSpPr/>
            <p:nvPr/>
          </p:nvGrpSpPr>
          <p:grpSpPr>
            <a:xfrm>
              <a:off x="429570" y="117756"/>
              <a:ext cx="5212152" cy="5218587"/>
              <a:chOff x="0" y="-6350"/>
              <a:chExt cx="10287000" cy="10299700"/>
            </a:xfrm>
          </p:grpSpPr>
          <p:sp>
            <p:nvSpPr>
              <p:cNvPr id="511" name="Google Shape;511;p39"/>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12" name="Google Shape;512;p39"/>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13" name="Google Shape;513;p39"/>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14" name="Google Shape;514;p39"/>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15" name="Google Shape;515;p39"/>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16" name="Google Shape;516;p39"/>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60000"/>
                </a:srgbClr>
              </a:solidFill>
              <a:ln>
                <a:noFill/>
              </a:ln>
            </p:spPr>
          </p:sp>
        </p:grpSp>
        <p:sp>
          <p:nvSpPr>
            <p:cNvPr id="517" name="Google Shape;517;p39"/>
            <p:cNvSpPr txBox="1"/>
            <p:nvPr/>
          </p:nvSpPr>
          <p:spPr>
            <a:xfrm>
              <a:off x="1860" y="-28575"/>
              <a:ext cx="324754"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25 </a:t>
              </a:r>
              <a:endParaRPr sz="700"/>
            </a:p>
          </p:txBody>
        </p:sp>
        <p:sp>
          <p:nvSpPr>
            <p:cNvPr id="518" name="Google Shape;518;p39"/>
            <p:cNvSpPr txBox="1"/>
            <p:nvPr/>
          </p:nvSpPr>
          <p:spPr>
            <a:xfrm>
              <a:off x="0" y="1013855"/>
              <a:ext cx="326614"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20 </a:t>
              </a:r>
              <a:endParaRPr sz="700"/>
            </a:p>
          </p:txBody>
        </p:sp>
        <p:sp>
          <p:nvSpPr>
            <p:cNvPr id="519" name="Google Shape;519;p39"/>
            <p:cNvSpPr txBox="1"/>
            <p:nvPr/>
          </p:nvSpPr>
          <p:spPr>
            <a:xfrm>
              <a:off x="45948" y="2056286"/>
              <a:ext cx="280666"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15 </a:t>
              </a:r>
              <a:endParaRPr sz="700"/>
            </a:p>
          </p:txBody>
        </p:sp>
        <p:sp>
          <p:nvSpPr>
            <p:cNvPr id="520" name="Google Shape;520;p39"/>
            <p:cNvSpPr txBox="1"/>
            <p:nvPr/>
          </p:nvSpPr>
          <p:spPr>
            <a:xfrm>
              <a:off x="44088" y="3098716"/>
              <a:ext cx="282526"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10 </a:t>
              </a:r>
              <a:endParaRPr sz="700"/>
            </a:p>
          </p:txBody>
        </p:sp>
        <p:sp>
          <p:nvSpPr>
            <p:cNvPr id="521" name="Google Shape;521;p39"/>
            <p:cNvSpPr txBox="1"/>
            <p:nvPr/>
          </p:nvSpPr>
          <p:spPr>
            <a:xfrm>
              <a:off x="134879" y="4141147"/>
              <a:ext cx="191736"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5 </a:t>
              </a:r>
              <a:endParaRPr sz="700"/>
            </a:p>
          </p:txBody>
        </p:sp>
        <p:sp>
          <p:nvSpPr>
            <p:cNvPr id="522" name="Google Shape;522;p39"/>
            <p:cNvSpPr txBox="1"/>
            <p:nvPr/>
          </p:nvSpPr>
          <p:spPr>
            <a:xfrm>
              <a:off x="133018" y="5183577"/>
              <a:ext cx="193596"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0 </a:t>
              </a:r>
              <a:endParaRPr sz="700"/>
            </a:p>
          </p:txBody>
        </p:sp>
        <p:grpSp>
          <p:nvGrpSpPr>
            <p:cNvPr id="523" name="Google Shape;523;p39"/>
            <p:cNvGrpSpPr/>
            <p:nvPr/>
          </p:nvGrpSpPr>
          <p:grpSpPr>
            <a:xfrm>
              <a:off x="429570" y="743214"/>
              <a:ext cx="5212152" cy="4589911"/>
              <a:chOff x="0" y="1228090"/>
              <a:chExt cx="10287000" cy="9058910"/>
            </a:xfrm>
          </p:grpSpPr>
          <p:sp>
            <p:nvSpPr>
              <p:cNvPr id="524" name="Google Shape;524;p39"/>
              <p:cNvSpPr/>
              <p:nvPr/>
            </p:nvSpPr>
            <p:spPr>
              <a:xfrm>
                <a:off x="0" y="10287000"/>
                <a:ext cx="600287" cy="0"/>
              </a:xfrm>
              <a:custGeom>
                <a:avLst/>
                <a:gdLst/>
                <a:ahLst/>
                <a:cxnLst/>
                <a:rect l="l" t="t" r="r" b="b"/>
                <a:pathLst>
                  <a:path w="600287" h="120000" extrusionOk="0">
                    <a:moveTo>
                      <a:pt x="0" y="0"/>
                    </a:moveTo>
                    <a:lnTo>
                      <a:pt x="0" y="0"/>
                    </a:lnTo>
                    <a:lnTo>
                      <a:pt x="600287" y="0"/>
                    </a:lnTo>
                    <a:lnTo>
                      <a:pt x="600287" y="0"/>
                    </a:lnTo>
                    <a:close/>
                  </a:path>
                </a:pathLst>
              </a:custGeom>
              <a:solidFill>
                <a:srgbClr val="202A79"/>
              </a:solidFill>
              <a:ln>
                <a:noFill/>
              </a:ln>
            </p:spPr>
          </p:sp>
          <p:sp>
            <p:nvSpPr>
              <p:cNvPr id="525" name="Google Shape;525;p39"/>
              <p:cNvSpPr/>
              <p:nvPr/>
            </p:nvSpPr>
            <p:spPr>
              <a:xfrm>
                <a:off x="2108835" y="6988810"/>
                <a:ext cx="600287" cy="3298190"/>
              </a:xfrm>
              <a:custGeom>
                <a:avLst/>
                <a:gdLst/>
                <a:ahLst/>
                <a:cxnLst/>
                <a:rect l="l" t="t" r="r" b="b"/>
                <a:pathLst>
                  <a:path w="600287" h="3298190" extrusionOk="0">
                    <a:moveTo>
                      <a:pt x="0" y="3298190"/>
                    </a:moveTo>
                    <a:lnTo>
                      <a:pt x="0" y="48023"/>
                    </a:lnTo>
                    <a:cubicBezTo>
                      <a:pt x="0" y="35287"/>
                      <a:pt x="5059" y="23072"/>
                      <a:pt x="14065" y="14066"/>
                    </a:cubicBezTo>
                    <a:cubicBezTo>
                      <a:pt x="23071" y="5059"/>
                      <a:pt x="35286" y="0"/>
                      <a:pt x="48023" y="0"/>
                    </a:cubicBezTo>
                    <a:lnTo>
                      <a:pt x="552264" y="0"/>
                    </a:lnTo>
                    <a:cubicBezTo>
                      <a:pt x="565000" y="0"/>
                      <a:pt x="577215" y="5059"/>
                      <a:pt x="586221" y="14066"/>
                    </a:cubicBezTo>
                    <a:cubicBezTo>
                      <a:pt x="595227" y="23072"/>
                      <a:pt x="600287" y="35287"/>
                      <a:pt x="600287" y="48023"/>
                    </a:cubicBezTo>
                    <a:lnTo>
                      <a:pt x="600287" y="329819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26" name="Google Shape;526;p39"/>
              <p:cNvSpPr/>
              <p:nvPr/>
            </p:nvSpPr>
            <p:spPr>
              <a:xfrm>
                <a:off x="4217670" y="4108450"/>
                <a:ext cx="600287" cy="6178550"/>
              </a:xfrm>
              <a:custGeom>
                <a:avLst/>
                <a:gdLst/>
                <a:ahLst/>
                <a:cxnLst/>
                <a:rect l="l" t="t" r="r" b="b"/>
                <a:pathLst>
                  <a:path w="600287" h="6178550" extrusionOk="0">
                    <a:moveTo>
                      <a:pt x="0" y="6178550"/>
                    </a:moveTo>
                    <a:lnTo>
                      <a:pt x="0" y="48023"/>
                    </a:lnTo>
                    <a:cubicBezTo>
                      <a:pt x="0" y="35287"/>
                      <a:pt x="5059" y="23072"/>
                      <a:pt x="14065" y="14065"/>
                    </a:cubicBezTo>
                    <a:cubicBezTo>
                      <a:pt x="23072" y="5059"/>
                      <a:pt x="35287" y="0"/>
                      <a:pt x="48023" y="0"/>
                    </a:cubicBezTo>
                    <a:lnTo>
                      <a:pt x="552264" y="0"/>
                    </a:lnTo>
                    <a:cubicBezTo>
                      <a:pt x="565000" y="0"/>
                      <a:pt x="577215" y="5059"/>
                      <a:pt x="586221" y="14065"/>
                    </a:cubicBezTo>
                    <a:cubicBezTo>
                      <a:pt x="595227" y="23072"/>
                      <a:pt x="600287" y="35287"/>
                      <a:pt x="600287" y="48023"/>
                    </a:cubicBezTo>
                    <a:lnTo>
                      <a:pt x="600287" y="617855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27" name="Google Shape;527;p39"/>
              <p:cNvSpPr/>
              <p:nvPr/>
            </p:nvSpPr>
            <p:spPr>
              <a:xfrm>
                <a:off x="6326505" y="2874010"/>
                <a:ext cx="600287" cy="7412990"/>
              </a:xfrm>
              <a:custGeom>
                <a:avLst/>
                <a:gdLst/>
                <a:ahLst/>
                <a:cxnLst/>
                <a:rect l="l" t="t" r="r" b="b"/>
                <a:pathLst>
                  <a:path w="600287" h="7412990" extrusionOk="0">
                    <a:moveTo>
                      <a:pt x="0" y="7412990"/>
                    </a:moveTo>
                    <a:lnTo>
                      <a:pt x="0" y="48023"/>
                    </a:lnTo>
                    <a:cubicBezTo>
                      <a:pt x="0" y="35286"/>
                      <a:pt x="5060" y="23071"/>
                      <a:pt x="14066" y="14066"/>
                    </a:cubicBezTo>
                    <a:cubicBezTo>
                      <a:pt x="23072" y="5060"/>
                      <a:pt x="35287" y="0"/>
                      <a:pt x="48023" y="0"/>
                    </a:cubicBezTo>
                    <a:lnTo>
                      <a:pt x="552263" y="0"/>
                    </a:lnTo>
                    <a:cubicBezTo>
                      <a:pt x="565000" y="0"/>
                      <a:pt x="577215" y="5059"/>
                      <a:pt x="586221" y="14065"/>
                    </a:cubicBezTo>
                    <a:cubicBezTo>
                      <a:pt x="595228" y="23071"/>
                      <a:pt x="600287" y="35286"/>
                      <a:pt x="600287" y="48023"/>
                    </a:cubicBezTo>
                    <a:lnTo>
                      <a:pt x="600287" y="741299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28" name="Google Shape;528;p39"/>
              <p:cNvSpPr/>
              <p:nvPr/>
            </p:nvSpPr>
            <p:spPr>
              <a:xfrm>
                <a:off x="8435340" y="1228090"/>
                <a:ext cx="600287" cy="9058910"/>
              </a:xfrm>
              <a:custGeom>
                <a:avLst/>
                <a:gdLst/>
                <a:ahLst/>
                <a:cxnLst/>
                <a:rect l="l" t="t" r="r" b="b"/>
                <a:pathLst>
                  <a:path w="600287" h="9058910" extrusionOk="0">
                    <a:moveTo>
                      <a:pt x="0" y="9058910"/>
                    </a:moveTo>
                    <a:lnTo>
                      <a:pt x="0" y="48023"/>
                    </a:lnTo>
                    <a:cubicBezTo>
                      <a:pt x="0" y="21501"/>
                      <a:pt x="21500" y="0"/>
                      <a:pt x="48023" y="0"/>
                    </a:cubicBezTo>
                    <a:lnTo>
                      <a:pt x="552264" y="0"/>
                    </a:lnTo>
                    <a:cubicBezTo>
                      <a:pt x="578787" y="0"/>
                      <a:pt x="600287" y="21501"/>
                      <a:pt x="600287" y="48023"/>
                    </a:cubicBezTo>
                    <a:lnTo>
                      <a:pt x="600287" y="905891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29" name="Google Shape;529;p39"/>
              <p:cNvSpPr/>
              <p:nvPr/>
            </p:nvSpPr>
            <p:spPr>
              <a:xfrm>
                <a:off x="625687" y="8216900"/>
                <a:ext cx="600287" cy="2070100"/>
              </a:xfrm>
              <a:custGeom>
                <a:avLst/>
                <a:gdLst/>
                <a:ahLst/>
                <a:cxnLst/>
                <a:rect l="l" t="t" r="r" b="b"/>
                <a:pathLst>
                  <a:path w="600287" h="2070100" extrusionOk="0">
                    <a:moveTo>
                      <a:pt x="0" y="2070100"/>
                    </a:moveTo>
                    <a:lnTo>
                      <a:pt x="0" y="48023"/>
                    </a:lnTo>
                    <a:cubicBezTo>
                      <a:pt x="0" y="21500"/>
                      <a:pt x="21500" y="0"/>
                      <a:pt x="48023" y="0"/>
                    </a:cubicBezTo>
                    <a:lnTo>
                      <a:pt x="552263" y="0"/>
                    </a:lnTo>
                    <a:cubicBezTo>
                      <a:pt x="578786" y="0"/>
                      <a:pt x="600286" y="21500"/>
                      <a:pt x="600286" y="48023"/>
                    </a:cubicBezTo>
                    <a:lnTo>
                      <a:pt x="600286" y="207010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30" name="Google Shape;530;p39"/>
              <p:cNvSpPr/>
              <p:nvPr/>
            </p:nvSpPr>
            <p:spPr>
              <a:xfrm>
                <a:off x="2734521" y="6988810"/>
                <a:ext cx="600287" cy="3298190"/>
              </a:xfrm>
              <a:custGeom>
                <a:avLst/>
                <a:gdLst/>
                <a:ahLst/>
                <a:cxnLst/>
                <a:rect l="l" t="t" r="r" b="b"/>
                <a:pathLst>
                  <a:path w="600287" h="3298190" extrusionOk="0">
                    <a:moveTo>
                      <a:pt x="1" y="3298190"/>
                    </a:moveTo>
                    <a:lnTo>
                      <a:pt x="1" y="48023"/>
                    </a:lnTo>
                    <a:cubicBezTo>
                      <a:pt x="0" y="35287"/>
                      <a:pt x="5060" y="23072"/>
                      <a:pt x="14066" y="14066"/>
                    </a:cubicBezTo>
                    <a:cubicBezTo>
                      <a:pt x="23072" y="5059"/>
                      <a:pt x="35287" y="0"/>
                      <a:pt x="48024" y="0"/>
                    </a:cubicBezTo>
                    <a:lnTo>
                      <a:pt x="552264" y="0"/>
                    </a:lnTo>
                    <a:cubicBezTo>
                      <a:pt x="565001" y="0"/>
                      <a:pt x="577216" y="5059"/>
                      <a:pt x="586222" y="14066"/>
                    </a:cubicBezTo>
                    <a:cubicBezTo>
                      <a:pt x="595228" y="23072"/>
                      <a:pt x="600287" y="35287"/>
                      <a:pt x="600287" y="48023"/>
                    </a:cubicBezTo>
                    <a:lnTo>
                      <a:pt x="600287" y="329819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31" name="Google Shape;531;p39"/>
              <p:cNvSpPr/>
              <p:nvPr/>
            </p:nvSpPr>
            <p:spPr>
              <a:xfrm>
                <a:off x="4843357" y="6167967"/>
                <a:ext cx="600287" cy="4119033"/>
              </a:xfrm>
              <a:custGeom>
                <a:avLst/>
                <a:gdLst/>
                <a:ahLst/>
                <a:cxnLst/>
                <a:rect l="l" t="t" r="r" b="b"/>
                <a:pathLst>
                  <a:path w="600287" h="4119033" extrusionOk="0">
                    <a:moveTo>
                      <a:pt x="0" y="4119033"/>
                    </a:moveTo>
                    <a:lnTo>
                      <a:pt x="0" y="48023"/>
                    </a:lnTo>
                    <a:cubicBezTo>
                      <a:pt x="0" y="35286"/>
                      <a:pt x="5059" y="23071"/>
                      <a:pt x="14065" y="14065"/>
                    </a:cubicBezTo>
                    <a:cubicBezTo>
                      <a:pt x="23072" y="5059"/>
                      <a:pt x="35286" y="0"/>
                      <a:pt x="48023" y="0"/>
                    </a:cubicBezTo>
                    <a:lnTo>
                      <a:pt x="552263" y="0"/>
                    </a:lnTo>
                    <a:cubicBezTo>
                      <a:pt x="565000" y="0"/>
                      <a:pt x="577214" y="5059"/>
                      <a:pt x="586221" y="14065"/>
                    </a:cubicBezTo>
                    <a:cubicBezTo>
                      <a:pt x="595227" y="23071"/>
                      <a:pt x="600286" y="35286"/>
                      <a:pt x="600286" y="48023"/>
                    </a:cubicBezTo>
                    <a:lnTo>
                      <a:pt x="600286" y="4119033"/>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32" name="Google Shape;532;p39"/>
              <p:cNvSpPr/>
              <p:nvPr/>
            </p:nvSpPr>
            <p:spPr>
              <a:xfrm>
                <a:off x="6952192" y="4521341"/>
                <a:ext cx="600287" cy="5765659"/>
              </a:xfrm>
              <a:custGeom>
                <a:avLst/>
                <a:gdLst/>
                <a:ahLst/>
                <a:cxnLst/>
                <a:rect l="l" t="t" r="r" b="b"/>
                <a:pathLst>
                  <a:path w="600287" h="5765659" extrusionOk="0">
                    <a:moveTo>
                      <a:pt x="0" y="5765659"/>
                    </a:moveTo>
                    <a:lnTo>
                      <a:pt x="0" y="48023"/>
                    </a:lnTo>
                    <a:cubicBezTo>
                      <a:pt x="0" y="21501"/>
                      <a:pt x="21500" y="0"/>
                      <a:pt x="48023" y="0"/>
                    </a:cubicBezTo>
                    <a:lnTo>
                      <a:pt x="552263" y="0"/>
                    </a:lnTo>
                    <a:cubicBezTo>
                      <a:pt x="565000" y="0"/>
                      <a:pt x="577214" y="5059"/>
                      <a:pt x="586221" y="14065"/>
                    </a:cubicBezTo>
                    <a:cubicBezTo>
                      <a:pt x="595227" y="23072"/>
                      <a:pt x="600287" y="35287"/>
                      <a:pt x="600287" y="48023"/>
                    </a:cubicBezTo>
                    <a:lnTo>
                      <a:pt x="600287" y="5765659"/>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33" name="Google Shape;533;p39"/>
              <p:cNvSpPr/>
              <p:nvPr/>
            </p:nvSpPr>
            <p:spPr>
              <a:xfrm>
                <a:off x="9061027" y="2051627"/>
                <a:ext cx="600287" cy="8235373"/>
              </a:xfrm>
              <a:custGeom>
                <a:avLst/>
                <a:gdLst/>
                <a:ahLst/>
                <a:cxnLst/>
                <a:rect l="l" t="t" r="r" b="b"/>
                <a:pathLst>
                  <a:path w="600287" h="8235373" extrusionOk="0">
                    <a:moveTo>
                      <a:pt x="0" y="8235373"/>
                    </a:moveTo>
                    <a:lnTo>
                      <a:pt x="0" y="48023"/>
                    </a:lnTo>
                    <a:cubicBezTo>
                      <a:pt x="0" y="21501"/>
                      <a:pt x="21500" y="0"/>
                      <a:pt x="48022" y="0"/>
                    </a:cubicBezTo>
                    <a:lnTo>
                      <a:pt x="552264" y="0"/>
                    </a:lnTo>
                    <a:cubicBezTo>
                      <a:pt x="578786" y="0"/>
                      <a:pt x="600286" y="21501"/>
                      <a:pt x="600286" y="48023"/>
                    </a:cubicBezTo>
                    <a:lnTo>
                      <a:pt x="600286" y="8235373"/>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34" name="Google Shape;534;p39"/>
              <p:cNvSpPr/>
              <p:nvPr/>
            </p:nvSpPr>
            <p:spPr>
              <a:xfrm>
                <a:off x="1251373" y="8216900"/>
                <a:ext cx="600287" cy="2070100"/>
              </a:xfrm>
              <a:custGeom>
                <a:avLst/>
                <a:gdLst/>
                <a:ahLst/>
                <a:cxnLst/>
                <a:rect l="l" t="t" r="r" b="b"/>
                <a:pathLst>
                  <a:path w="600287" h="2070100" extrusionOk="0">
                    <a:moveTo>
                      <a:pt x="0" y="2070100"/>
                    </a:moveTo>
                    <a:lnTo>
                      <a:pt x="0" y="48023"/>
                    </a:lnTo>
                    <a:cubicBezTo>
                      <a:pt x="1" y="21500"/>
                      <a:pt x="21501" y="0"/>
                      <a:pt x="48023" y="0"/>
                    </a:cubicBezTo>
                    <a:lnTo>
                      <a:pt x="552264" y="0"/>
                    </a:lnTo>
                    <a:cubicBezTo>
                      <a:pt x="578786" y="0"/>
                      <a:pt x="600287" y="21500"/>
                      <a:pt x="600287" y="48023"/>
                    </a:cubicBezTo>
                    <a:lnTo>
                      <a:pt x="600287" y="207010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35" name="Google Shape;535;p39"/>
              <p:cNvSpPr/>
              <p:nvPr/>
            </p:nvSpPr>
            <p:spPr>
              <a:xfrm>
                <a:off x="3360208" y="8637905"/>
                <a:ext cx="600287" cy="1649095"/>
              </a:xfrm>
              <a:custGeom>
                <a:avLst/>
                <a:gdLst/>
                <a:ahLst/>
                <a:cxnLst/>
                <a:rect l="l" t="t" r="r" b="b"/>
                <a:pathLst>
                  <a:path w="600287" h="1649095" extrusionOk="0">
                    <a:moveTo>
                      <a:pt x="0" y="1649095"/>
                    </a:moveTo>
                    <a:lnTo>
                      <a:pt x="0" y="48023"/>
                    </a:lnTo>
                    <a:cubicBezTo>
                      <a:pt x="0" y="21501"/>
                      <a:pt x="21501" y="0"/>
                      <a:pt x="48023" y="0"/>
                    </a:cubicBezTo>
                    <a:lnTo>
                      <a:pt x="552264" y="0"/>
                    </a:lnTo>
                    <a:cubicBezTo>
                      <a:pt x="578786" y="0"/>
                      <a:pt x="600287" y="21501"/>
                      <a:pt x="600287" y="48023"/>
                    </a:cubicBezTo>
                    <a:lnTo>
                      <a:pt x="600287" y="1649095"/>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36" name="Google Shape;536;p39"/>
              <p:cNvSpPr/>
              <p:nvPr/>
            </p:nvSpPr>
            <p:spPr>
              <a:xfrm>
                <a:off x="5469043" y="8227483"/>
                <a:ext cx="600287" cy="2059517"/>
              </a:xfrm>
              <a:custGeom>
                <a:avLst/>
                <a:gdLst/>
                <a:ahLst/>
                <a:cxnLst/>
                <a:rect l="l" t="t" r="r" b="b"/>
                <a:pathLst>
                  <a:path w="600287" h="2059517" extrusionOk="0">
                    <a:moveTo>
                      <a:pt x="0" y="2059517"/>
                    </a:moveTo>
                    <a:lnTo>
                      <a:pt x="0" y="48024"/>
                    </a:lnTo>
                    <a:cubicBezTo>
                      <a:pt x="0" y="35287"/>
                      <a:pt x="5060" y="23072"/>
                      <a:pt x="14066" y="14066"/>
                    </a:cubicBezTo>
                    <a:cubicBezTo>
                      <a:pt x="23072" y="5059"/>
                      <a:pt x="35287" y="0"/>
                      <a:pt x="48023" y="0"/>
                    </a:cubicBezTo>
                    <a:lnTo>
                      <a:pt x="552264" y="0"/>
                    </a:lnTo>
                    <a:cubicBezTo>
                      <a:pt x="565000" y="0"/>
                      <a:pt x="577215" y="5059"/>
                      <a:pt x="586222" y="14066"/>
                    </a:cubicBezTo>
                    <a:cubicBezTo>
                      <a:pt x="595228" y="23072"/>
                      <a:pt x="600287" y="35287"/>
                      <a:pt x="600287" y="48024"/>
                    </a:cubicBezTo>
                    <a:lnTo>
                      <a:pt x="600287" y="2059517"/>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37" name="Google Shape;537;p39"/>
              <p:cNvSpPr/>
              <p:nvPr/>
            </p:nvSpPr>
            <p:spPr>
              <a:xfrm>
                <a:off x="7577879" y="6992338"/>
                <a:ext cx="600287" cy="3294662"/>
              </a:xfrm>
              <a:custGeom>
                <a:avLst/>
                <a:gdLst/>
                <a:ahLst/>
                <a:cxnLst/>
                <a:rect l="l" t="t" r="r" b="b"/>
                <a:pathLst>
                  <a:path w="600287" h="3294662" extrusionOk="0">
                    <a:moveTo>
                      <a:pt x="0" y="3294662"/>
                    </a:moveTo>
                    <a:lnTo>
                      <a:pt x="0" y="48023"/>
                    </a:lnTo>
                    <a:cubicBezTo>
                      <a:pt x="0" y="35287"/>
                      <a:pt x="5059" y="23072"/>
                      <a:pt x="14065" y="14065"/>
                    </a:cubicBezTo>
                    <a:cubicBezTo>
                      <a:pt x="23071" y="5059"/>
                      <a:pt x="35286" y="0"/>
                      <a:pt x="48022" y="0"/>
                    </a:cubicBezTo>
                    <a:lnTo>
                      <a:pt x="552263" y="0"/>
                    </a:lnTo>
                    <a:cubicBezTo>
                      <a:pt x="564999" y="0"/>
                      <a:pt x="577215" y="5059"/>
                      <a:pt x="586220" y="14065"/>
                    </a:cubicBezTo>
                    <a:cubicBezTo>
                      <a:pt x="595227" y="23071"/>
                      <a:pt x="600286" y="35287"/>
                      <a:pt x="600286" y="48023"/>
                    </a:cubicBezTo>
                    <a:lnTo>
                      <a:pt x="600286" y="3294662"/>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38" name="Google Shape;538;p39"/>
              <p:cNvSpPr/>
              <p:nvPr/>
            </p:nvSpPr>
            <p:spPr>
              <a:xfrm>
                <a:off x="9686713" y="6992851"/>
                <a:ext cx="600287" cy="3294149"/>
              </a:xfrm>
              <a:custGeom>
                <a:avLst/>
                <a:gdLst/>
                <a:ahLst/>
                <a:cxnLst/>
                <a:rect l="l" t="t" r="r" b="b"/>
                <a:pathLst>
                  <a:path w="600287" h="3294149" extrusionOk="0">
                    <a:moveTo>
                      <a:pt x="0" y="3294149"/>
                    </a:moveTo>
                    <a:lnTo>
                      <a:pt x="0" y="48023"/>
                    </a:lnTo>
                    <a:cubicBezTo>
                      <a:pt x="0" y="35287"/>
                      <a:pt x="5060" y="23072"/>
                      <a:pt x="14065" y="14065"/>
                    </a:cubicBezTo>
                    <a:cubicBezTo>
                      <a:pt x="23072" y="5059"/>
                      <a:pt x="35287" y="0"/>
                      <a:pt x="48023" y="0"/>
                    </a:cubicBezTo>
                    <a:lnTo>
                      <a:pt x="552264" y="0"/>
                    </a:lnTo>
                    <a:cubicBezTo>
                      <a:pt x="565001" y="0"/>
                      <a:pt x="577216" y="5059"/>
                      <a:pt x="586222" y="14065"/>
                    </a:cubicBezTo>
                    <a:cubicBezTo>
                      <a:pt x="595228" y="23072"/>
                      <a:pt x="600287" y="35287"/>
                      <a:pt x="600287" y="48023"/>
                    </a:cubicBezTo>
                    <a:lnTo>
                      <a:pt x="600287" y="3294149"/>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grpSp>
      </p:grpSp>
      <p:grpSp>
        <p:nvGrpSpPr>
          <p:cNvPr id="539" name="Google Shape;539;p39"/>
          <p:cNvGrpSpPr/>
          <p:nvPr/>
        </p:nvGrpSpPr>
        <p:grpSpPr>
          <a:xfrm>
            <a:off x="6514004" y="2475507"/>
            <a:ext cx="2115646" cy="2139976"/>
            <a:chOff x="0" y="-28575"/>
            <a:chExt cx="5641722" cy="5706604"/>
          </a:xfrm>
        </p:grpSpPr>
        <p:sp>
          <p:nvSpPr>
            <p:cNvPr id="540" name="Google Shape;540;p39"/>
            <p:cNvSpPr txBox="1"/>
            <p:nvPr/>
          </p:nvSpPr>
          <p:spPr>
            <a:xfrm>
              <a:off x="605028" y="5407507"/>
              <a:ext cx="587272"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1</a:t>
              </a:r>
              <a:endParaRPr sz="700"/>
            </a:p>
          </p:txBody>
        </p:sp>
        <p:sp>
          <p:nvSpPr>
            <p:cNvPr id="541" name="Google Shape;541;p39"/>
            <p:cNvSpPr txBox="1"/>
            <p:nvPr/>
          </p:nvSpPr>
          <p:spPr>
            <a:xfrm>
              <a:off x="1651475" y="5407507"/>
              <a:ext cx="631360"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2</a:t>
              </a:r>
              <a:endParaRPr sz="700"/>
            </a:p>
          </p:txBody>
        </p:sp>
        <p:sp>
          <p:nvSpPr>
            <p:cNvPr id="542" name="Google Shape;542;p39"/>
            <p:cNvSpPr txBox="1"/>
            <p:nvPr/>
          </p:nvSpPr>
          <p:spPr>
            <a:xfrm>
              <a:off x="2718634" y="5407507"/>
              <a:ext cx="634025"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3</a:t>
              </a:r>
              <a:endParaRPr sz="700"/>
            </a:p>
          </p:txBody>
        </p:sp>
        <p:sp>
          <p:nvSpPr>
            <p:cNvPr id="543" name="Google Shape;543;p39"/>
            <p:cNvSpPr txBox="1"/>
            <p:nvPr/>
          </p:nvSpPr>
          <p:spPr>
            <a:xfrm>
              <a:off x="3787628" y="5407507"/>
              <a:ext cx="633019"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4</a:t>
              </a:r>
              <a:endParaRPr sz="700"/>
            </a:p>
          </p:txBody>
        </p:sp>
        <p:sp>
          <p:nvSpPr>
            <p:cNvPr id="544" name="Google Shape;544;p39"/>
            <p:cNvSpPr txBox="1"/>
            <p:nvPr/>
          </p:nvSpPr>
          <p:spPr>
            <a:xfrm>
              <a:off x="4856446" y="5407507"/>
              <a:ext cx="632366" cy="27052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Item 5</a:t>
              </a:r>
              <a:endParaRPr sz="700"/>
            </a:p>
          </p:txBody>
        </p:sp>
        <p:grpSp>
          <p:nvGrpSpPr>
            <p:cNvPr id="545" name="Google Shape;545;p39"/>
            <p:cNvGrpSpPr/>
            <p:nvPr/>
          </p:nvGrpSpPr>
          <p:grpSpPr>
            <a:xfrm>
              <a:off x="429570" y="117756"/>
              <a:ext cx="5212152" cy="5218587"/>
              <a:chOff x="0" y="-6350"/>
              <a:chExt cx="10287000" cy="10299700"/>
            </a:xfrm>
          </p:grpSpPr>
          <p:sp>
            <p:nvSpPr>
              <p:cNvPr id="546" name="Google Shape;546;p39"/>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47" name="Google Shape;547;p39"/>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48" name="Google Shape;548;p39"/>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49" name="Google Shape;549;p39"/>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50" name="Google Shape;550;p39"/>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24705"/>
                </a:srgbClr>
              </a:solidFill>
              <a:ln>
                <a:noFill/>
              </a:ln>
            </p:spPr>
          </p:sp>
          <p:sp>
            <p:nvSpPr>
              <p:cNvPr id="551" name="Google Shape;551;p39"/>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alpha val="60000"/>
                </a:srgbClr>
              </a:solidFill>
              <a:ln>
                <a:noFill/>
              </a:ln>
            </p:spPr>
          </p:sp>
        </p:grpSp>
        <p:sp>
          <p:nvSpPr>
            <p:cNvPr id="552" name="Google Shape;552;p39"/>
            <p:cNvSpPr txBox="1"/>
            <p:nvPr/>
          </p:nvSpPr>
          <p:spPr>
            <a:xfrm>
              <a:off x="1860" y="-28575"/>
              <a:ext cx="324754"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25 </a:t>
              </a:r>
              <a:endParaRPr sz="700"/>
            </a:p>
          </p:txBody>
        </p:sp>
        <p:sp>
          <p:nvSpPr>
            <p:cNvPr id="553" name="Google Shape;553;p39"/>
            <p:cNvSpPr txBox="1"/>
            <p:nvPr/>
          </p:nvSpPr>
          <p:spPr>
            <a:xfrm>
              <a:off x="0" y="1013855"/>
              <a:ext cx="326614"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20 </a:t>
              </a:r>
              <a:endParaRPr sz="700"/>
            </a:p>
          </p:txBody>
        </p:sp>
        <p:sp>
          <p:nvSpPr>
            <p:cNvPr id="554" name="Google Shape;554;p39"/>
            <p:cNvSpPr txBox="1"/>
            <p:nvPr/>
          </p:nvSpPr>
          <p:spPr>
            <a:xfrm>
              <a:off x="45948" y="2056286"/>
              <a:ext cx="280666"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15 </a:t>
              </a:r>
              <a:endParaRPr sz="700"/>
            </a:p>
          </p:txBody>
        </p:sp>
        <p:sp>
          <p:nvSpPr>
            <p:cNvPr id="555" name="Google Shape;555;p39"/>
            <p:cNvSpPr txBox="1"/>
            <p:nvPr/>
          </p:nvSpPr>
          <p:spPr>
            <a:xfrm>
              <a:off x="44088" y="3098716"/>
              <a:ext cx="282526"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10 </a:t>
              </a:r>
              <a:endParaRPr sz="700"/>
            </a:p>
          </p:txBody>
        </p:sp>
        <p:sp>
          <p:nvSpPr>
            <p:cNvPr id="556" name="Google Shape;556;p39"/>
            <p:cNvSpPr txBox="1"/>
            <p:nvPr/>
          </p:nvSpPr>
          <p:spPr>
            <a:xfrm>
              <a:off x="134879" y="4141147"/>
              <a:ext cx="191736"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5 </a:t>
              </a:r>
              <a:endParaRPr sz="700"/>
            </a:p>
          </p:txBody>
        </p:sp>
        <p:sp>
          <p:nvSpPr>
            <p:cNvPr id="557" name="Google Shape;557;p39"/>
            <p:cNvSpPr txBox="1"/>
            <p:nvPr/>
          </p:nvSpPr>
          <p:spPr>
            <a:xfrm>
              <a:off x="133018" y="5183577"/>
              <a:ext cx="193596" cy="27052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GB" sz="600" b="0" i="0" u="none" strike="noStrike" cap="none">
                  <a:solidFill>
                    <a:srgbClr val="000000"/>
                  </a:solidFill>
                  <a:latin typeface="Arial" panose="020B0604020202020204"/>
                  <a:ea typeface="Arial" panose="020B0604020202020204"/>
                  <a:cs typeface="Arial" panose="020B0604020202020204"/>
                  <a:sym typeface="Arial" panose="020B0604020202020204"/>
                </a:rPr>
                <a:t>0 </a:t>
              </a:r>
              <a:endParaRPr sz="700"/>
            </a:p>
          </p:txBody>
        </p:sp>
        <p:grpSp>
          <p:nvGrpSpPr>
            <p:cNvPr id="558" name="Google Shape;558;p39"/>
            <p:cNvGrpSpPr/>
            <p:nvPr/>
          </p:nvGrpSpPr>
          <p:grpSpPr>
            <a:xfrm>
              <a:off x="429570" y="743214"/>
              <a:ext cx="5212152" cy="4589911"/>
              <a:chOff x="0" y="1228090"/>
              <a:chExt cx="10287000" cy="9058910"/>
            </a:xfrm>
          </p:grpSpPr>
          <p:sp>
            <p:nvSpPr>
              <p:cNvPr id="559" name="Google Shape;559;p39"/>
              <p:cNvSpPr/>
              <p:nvPr/>
            </p:nvSpPr>
            <p:spPr>
              <a:xfrm>
                <a:off x="0" y="10287000"/>
                <a:ext cx="600287" cy="0"/>
              </a:xfrm>
              <a:custGeom>
                <a:avLst/>
                <a:gdLst/>
                <a:ahLst/>
                <a:cxnLst/>
                <a:rect l="l" t="t" r="r" b="b"/>
                <a:pathLst>
                  <a:path w="600287" h="120000" extrusionOk="0">
                    <a:moveTo>
                      <a:pt x="0" y="0"/>
                    </a:moveTo>
                    <a:lnTo>
                      <a:pt x="0" y="0"/>
                    </a:lnTo>
                    <a:lnTo>
                      <a:pt x="600287" y="0"/>
                    </a:lnTo>
                    <a:lnTo>
                      <a:pt x="600287" y="0"/>
                    </a:lnTo>
                    <a:close/>
                  </a:path>
                </a:pathLst>
              </a:custGeom>
              <a:solidFill>
                <a:srgbClr val="202A79"/>
              </a:solidFill>
              <a:ln>
                <a:noFill/>
              </a:ln>
            </p:spPr>
          </p:sp>
          <p:sp>
            <p:nvSpPr>
              <p:cNvPr id="560" name="Google Shape;560;p39"/>
              <p:cNvSpPr/>
              <p:nvPr/>
            </p:nvSpPr>
            <p:spPr>
              <a:xfrm>
                <a:off x="2108835" y="6988810"/>
                <a:ext cx="600287" cy="3298190"/>
              </a:xfrm>
              <a:custGeom>
                <a:avLst/>
                <a:gdLst/>
                <a:ahLst/>
                <a:cxnLst/>
                <a:rect l="l" t="t" r="r" b="b"/>
                <a:pathLst>
                  <a:path w="600287" h="3298190" extrusionOk="0">
                    <a:moveTo>
                      <a:pt x="0" y="3298190"/>
                    </a:moveTo>
                    <a:lnTo>
                      <a:pt x="0" y="48023"/>
                    </a:lnTo>
                    <a:cubicBezTo>
                      <a:pt x="0" y="35287"/>
                      <a:pt x="5059" y="23072"/>
                      <a:pt x="14065" y="14066"/>
                    </a:cubicBezTo>
                    <a:cubicBezTo>
                      <a:pt x="23071" y="5059"/>
                      <a:pt x="35286" y="0"/>
                      <a:pt x="48023" y="0"/>
                    </a:cubicBezTo>
                    <a:lnTo>
                      <a:pt x="552264" y="0"/>
                    </a:lnTo>
                    <a:cubicBezTo>
                      <a:pt x="565000" y="0"/>
                      <a:pt x="577215" y="5059"/>
                      <a:pt x="586221" y="14066"/>
                    </a:cubicBezTo>
                    <a:cubicBezTo>
                      <a:pt x="595227" y="23072"/>
                      <a:pt x="600287" y="35287"/>
                      <a:pt x="600287" y="48023"/>
                    </a:cubicBezTo>
                    <a:lnTo>
                      <a:pt x="600287" y="329819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61" name="Google Shape;561;p39"/>
              <p:cNvSpPr/>
              <p:nvPr/>
            </p:nvSpPr>
            <p:spPr>
              <a:xfrm>
                <a:off x="4217670" y="4108450"/>
                <a:ext cx="600287" cy="6178550"/>
              </a:xfrm>
              <a:custGeom>
                <a:avLst/>
                <a:gdLst/>
                <a:ahLst/>
                <a:cxnLst/>
                <a:rect l="l" t="t" r="r" b="b"/>
                <a:pathLst>
                  <a:path w="600287" h="6178550" extrusionOk="0">
                    <a:moveTo>
                      <a:pt x="0" y="6178550"/>
                    </a:moveTo>
                    <a:lnTo>
                      <a:pt x="0" y="48023"/>
                    </a:lnTo>
                    <a:cubicBezTo>
                      <a:pt x="0" y="35287"/>
                      <a:pt x="5059" y="23072"/>
                      <a:pt x="14065" y="14065"/>
                    </a:cubicBezTo>
                    <a:cubicBezTo>
                      <a:pt x="23072" y="5059"/>
                      <a:pt x="35287" y="0"/>
                      <a:pt x="48023" y="0"/>
                    </a:cubicBezTo>
                    <a:lnTo>
                      <a:pt x="552264" y="0"/>
                    </a:lnTo>
                    <a:cubicBezTo>
                      <a:pt x="565000" y="0"/>
                      <a:pt x="577215" y="5059"/>
                      <a:pt x="586221" y="14065"/>
                    </a:cubicBezTo>
                    <a:cubicBezTo>
                      <a:pt x="595227" y="23072"/>
                      <a:pt x="600287" y="35287"/>
                      <a:pt x="600287" y="48023"/>
                    </a:cubicBezTo>
                    <a:lnTo>
                      <a:pt x="600287" y="617855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62" name="Google Shape;562;p39"/>
              <p:cNvSpPr/>
              <p:nvPr/>
            </p:nvSpPr>
            <p:spPr>
              <a:xfrm>
                <a:off x="6326505" y="2874010"/>
                <a:ext cx="600287" cy="7412990"/>
              </a:xfrm>
              <a:custGeom>
                <a:avLst/>
                <a:gdLst/>
                <a:ahLst/>
                <a:cxnLst/>
                <a:rect l="l" t="t" r="r" b="b"/>
                <a:pathLst>
                  <a:path w="600287" h="7412990" extrusionOk="0">
                    <a:moveTo>
                      <a:pt x="0" y="7412990"/>
                    </a:moveTo>
                    <a:lnTo>
                      <a:pt x="0" y="48023"/>
                    </a:lnTo>
                    <a:cubicBezTo>
                      <a:pt x="0" y="35286"/>
                      <a:pt x="5060" y="23071"/>
                      <a:pt x="14066" y="14066"/>
                    </a:cubicBezTo>
                    <a:cubicBezTo>
                      <a:pt x="23072" y="5060"/>
                      <a:pt x="35287" y="0"/>
                      <a:pt x="48023" y="0"/>
                    </a:cubicBezTo>
                    <a:lnTo>
                      <a:pt x="552263" y="0"/>
                    </a:lnTo>
                    <a:cubicBezTo>
                      <a:pt x="565000" y="0"/>
                      <a:pt x="577215" y="5059"/>
                      <a:pt x="586221" y="14065"/>
                    </a:cubicBezTo>
                    <a:cubicBezTo>
                      <a:pt x="595228" y="23071"/>
                      <a:pt x="600287" y="35286"/>
                      <a:pt x="600287" y="48023"/>
                    </a:cubicBezTo>
                    <a:lnTo>
                      <a:pt x="600287" y="741299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63" name="Google Shape;563;p39"/>
              <p:cNvSpPr/>
              <p:nvPr/>
            </p:nvSpPr>
            <p:spPr>
              <a:xfrm>
                <a:off x="8435340" y="1228090"/>
                <a:ext cx="600287" cy="9058910"/>
              </a:xfrm>
              <a:custGeom>
                <a:avLst/>
                <a:gdLst/>
                <a:ahLst/>
                <a:cxnLst/>
                <a:rect l="l" t="t" r="r" b="b"/>
                <a:pathLst>
                  <a:path w="600287" h="9058910" extrusionOk="0">
                    <a:moveTo>
                      <a:pt x="0" y="9058910"/>
                    </a:moveTo>
                    <a:lnTo>
                      <a:pt x="0" y="48023"/>
                    </a:lnTo>
                    <a:cubicBezTo>
                      <a:pt x="0" y="21501"/>
                      <a:pt x="21500" y="0"/>
                      <a:pt x="48023" y="0"/>
                    </a:cubicBezTo>
                    <a:lnTo>
                      <a:pt x="552264" y="0"/>
                    </a:lnTo>
                    <a:cubicBezTo>
                      <a:pt x="578787" y="0"/>
                      <a:pt x="600287" y="21501"/>
                      <a:pt x="600287" y="48023"/>
                    </a:cubicBezTo>
                    <a:lnTo>
                      <a:pt x="600287" y="905891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64" name="Google Shape;564;p39"/>
              <p:cNvSpPr/>
              <p:nvPr/>
            </p:nvSpPr>
            <p:spPr>
              <a:xfrm>
                <a:off x="625687" y="8216900"/>
                <a:ext cx="600287" cy="2070100"/>
              </a:xfrm>
              <a:custGeom>
                <a:avLst/>
                <a:gdLst/>
                <a:ahLst/>
                <a:cxnLst/>
                <a:rect l="l" t="t" r="r" b="b"/>
                <a:pathLst>
                  <a:path w="600287" h="2070100" extrusionOk="0">
                    <a:moveTo>
                      <a:pt x="0" y="2070100"/>
                    </a:moveTo>
                    <a:lnTo>
                      <a:pt x="0" y="48023"/>
                    </a:lnTo>
                    <a:cubicBezTo>
                      <a:pt x="0" y="21500"/>
                      <a:pt x="21500" y="0"/>
                      <a:pt x="48023" y="0"/>
                    </a:cubicBezTo>
                    <a:lnTo>
                      <a:pt x="552263" y="0"/>
                    </a:lnTo>
                    <a:cubicBezTo>
                      <a:pt x="578786" y="0"/>
                      <a:pt x="600286" y="21500"/>
                      <a:pt x="600286" y="48023"/>
                    </a:cubicBezTo>
                    <a:lnTo>
                      <a:pt x="600286" y="207010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65" name="Google Shape;565;p39"/>
              <p:cNvSpPr/>
              <p:nvPr/>
            </p:nvSpPr>
            <p:spPr>
              <a:xfrm>
                <a:off x="2734521" y="6988810"/>
                <a:ext cx="600287" cy="3298190"/>
              </a:xfrm>
              <a:custGeom>
                <a:avLst/>
                <a:gdLst/>
                <a:ahLst/>
                <a:cxnLst/>
                <a:rect l="l" t="t" r="r" b="b"/>
                <a:pathLst>
                  <a:path w="600287" h="3298190" extrusionOk="0">
                    <a:moveTo>
                      <a:pt x="1" y="3298190"/>
                    </a:moveTo>
                    <a:lnTo>
                      <a:pt x="1" y="48023"/>
                    </a:lnTo>
                    <a:cubicBezTo>
                      <a:pt x="0" y="35287"/>
                      <a:pt x="5060" y="23072"/>
                      <a:pt x="14066" y="14066"/>
                    </a:cubicBezTo>
                    <a:cubicBezTo>
                      <a:pt x="23072" y="5059"/>
                      <a:pt x="35287" y="0"/>
                      <a:pt x="48024" y="0"/>
                    </a:cubicBezTo>
                    <a:lnTo>
                      <a:pt x="552264" y="0"/>
                    </a:lnTo>
                    <a:cubicBezTo>
                      <a:pt x="565001" y="0"/>
                      <a:pt x="577216" y="5059"/>
                      <a:pt x="586222" y="14066"/>
                    </a:cubicBezTo>
                    <a:cubicBezTo>
                      <a:pt x="595228" y="23072"/>
                      <a:pt x="600287" y="35287"/>
                      <a:pt x="600287" y="48023"/>
                    </a:cubicBezTo>
                    <a:lnTo>
                      <a:pt x="600287" y="329819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66" name="Google Shape;566;p39"/>
              <p:cNvSpPr/>
              <p:nvPr/>
            </p:nvSpPr>
            <p:spPr>
              <a:xfrm>
                <a:off x="4843357" y="6167967"/>
                <a:ext cx="600287" cy="4119033"/>
              </a:xfrm>
              <a:custGeom>
                <a:avLst/>
                <a:gdLst/>
                <a:ahLst/>
                <a:cxnLst/>
                <a:rect l="l" t="t" r="r" b="b"/>
                <a:pathLst>
                  <a:path w="600287" h="4119033" extrusionOk="0">
                    <a:moveTo>
                      <a:pt x="0" y="4119033"/>
                    </a:moveTo>
                    <a:lnTo>
                      <a:pt x="0" y="48023"/>
                    </a:lnTo>
                    <a:cubicBezTo>
                      <a:pt x="0" y="35286"/>
                      <a:pt x="5059" y="23071"/>
                      <a:pt x="14065" y="14065"/>
                    </a:cubicBezTo>
                    <a:cubicBezTo>
                      <a:pt x="23072" y="5059"/>
                      <a:pt x="35286" y="0"/>
                      <a:pt x="48023" y="0"/>
                    </a:cubicBezTo>
                    <a:lnTo>
                      <a:pt x="552263" y="0"/>
                    </a:lnTo>
                    <a:cubicBezTo>
                      <a:pt x="565000" y="0"/>
                      <a:pt x="577214" y="5059"/>
                      <a:pt x="586221" y="14065"/>
                    </a:cubicBezTo>
                    <a:cubicBezTo>
                      <a:pt x="595227" y="23071"/>
                      <a:pt x="600286" y="35286"/>
                      <a:pt x="600286" y="48023"/>
                    </a:cubicBezTo>
                    <a:lnTo>
                      <a:pt x="600286" y="4119033"/>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67" name="Google Shape;567;p39"/>
              <p:cNvSpPr/>
              <p:nvPr/>
            </p:nvSpPr>
            <p:spPr>
              <a:xfrm>
                <a:off x="6952192" y="4521341"/>
                <a:ext cx="600287" cy="5765659"/>
              </a:xfrm>
              <a:custGeom>
                <a:avLst/>
                <a:gdLst/>
                <a:ahLst/>
                <a:cxnLst/>
                <a:rect l="l" t="t" r="r" b="b"/>
                <a:pathLst>
                  <a:path w="600287" h="5765659" extrusionOk="0">
                    <a:moveTo>
                      <a:pt x="0" y="5765659"/>
                    </a:moveTo>
                    <a:lnTo>
                      <a:pt x="0" y="48023"/>
                    </a:lnTo>
                    <a:cubicBezTo>
                      <a:pt x="0" y="21501"/>
                      <a:pt x="21500" y="0"/>
                      <a:pt x="48023" y="0"/>
                    </a:cubicBezTo>
                    <a:lnTo>
                      <a:pt x="552263" y="0"/>
                    </a:lnTo>
                    <a:cubicBezTo>
                      <a:pt x="565000" y="0"/>
                      <a:pt x="577214" y="5059"/>
                      <a:pt x="586221" y="14065"/>
                    </a:cubicBezTo>
                    <a:cubicBezTo>
                      <a:pt x="595227" y="23072"/>
                      <a:pt x="600287" y="35287"/>
                      <a:pt x="600287" y="48023"/>
                    </a:cubicBezTo>
                    <a:lnTo>
                      <a:pt x="600287" y="5765659"/>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68" name="Google Shape;568;p39"/>
              <p:cNvSpPr/>
              <p:nvPr/>
            </p:nvSpPr>
            <p:spPr>
              <a:xfrm>
                <a:off x="9061027" y="2051627"/>
                <a:ext cx="600287" cy="8235373"/>
              </a:xfrm>
              <a:custGeom>
                <a:avLst/>
                <a:gdLst/>
                <a:ahLst/>
                <a:cxnLst/>
                <a:rect l="l" t="t" r="r" b="b"/>
                <a:pathLst>
                  <a:path w="600287" h="8235373" extrusionOk="0">
                    <a:moveTo>
                      <a:pt x="0" y="8235373"/>
                    </a:moveTo>
                    <a:lnTo>
                      <a:pt x="0" y="48023"/>
                    </a:lnTo>
                    <a:cubicBezTo>
                      <a:pt x="0" y="21501"/>
                      <a:pt x="21500" y="0"/>
                      <a:pt x="48022" y="0"/>
                    </a:cubicBezTo>
                    <a:lnTo>
                      <a:pt x="552264" y="0"/>
                    </a:lnTo>
                    <a:cubicBezTo>
                      <a:pt x="578786" y="0"/>
                      <a:pt x="600286" y="21501"/>
                      <a:pt x="600286" y="48023"/>
                    </a:cubicBezTo>
                    <a:lnTo>
                      <a:pt x="600286" y="8235373"/>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69" name="Google Shape;569;p39"/>
              <p:cNvSpPr/>
              <p:nvPr/>
            </p:nvSpPr>
            <p:spPr>
              <a:xfrm>
                <a:off x="1251373" y="8216900"/>
                <a:ext cx="600287" cy="2070100"/>
              </a:xfrm>
              <a:custGeom>
                <a:avLst/>
                <a:gdLst/>
                <a:ahLst/>
                <a:cxnLst/>
                <a:rect l="l" t="t" r="r" b="b"/>
                <a:pathLst>
                  <a:path w="600287" h="2070100" extrusionOk="0">
                    <a:moveTo>
                      <a:pt x="0" y="2070100"/>
                    </a:moveTo>
                    <a:lnTo>
                      <a:pt x="0" y="48023"/>
                    </a:lnTo>
                    <a:cubicBezTo>
                      <a:pt x="1" y="21500"/>
                      <a:pt x="21501" y="0"/>
                      <a:pt x="48023" y="0"/>
                    </a:cubicBezTo>
                    <a:lnTo>
                      <a:pt x="552264" y="0"/>
                    </a:lnTo>
                    <a:cubicBezTo>
                      <a:pt x="578786" y="0"/>
                      <a:pt x="600287" y="21500"/>
                      <a:pt x="600287" y="48023"/>
                    </a:cubicBezTo>
                    <a:lnTo>
                      <a:pt x="600287" y="2070100"/>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70" name="Google Shape;570;p39"/>
              <p:cNvSpPr/>
              <p:nvPr/>
            </p:nvSpPr>
            <p:spPr>
              <a:xfrm>
                <a:off x="3360208" y="8637905"/>
                <a:ext cx="600287" cy="1649095"/>
              </a:xfrm>
              <a:custGeom>
                <a:avLst/>
                <a:gdLst/>
                <a:ahLst/>
                <a:cxnLst/>
                <a:rect l="l" t="t" r="r" b="b"/>
                <a:pathLst>
                  <a:path w="600287" h="1649095" extrusionOk="0">
                    <a:moveTo>
                      <a:pt x="0" y="1649095"/>
                    </a:moveTo>
                    <a:lnTo>
                      <a:pt x="0" y="48023"/>
                    </a:lnTo>
                    <a:cubicBezTo>
                      <a:pt x="0" y="21501"/>
                      <a:pt x="21501" y="0"/>
                      <a:pt x="48023" y="0"/>
                    </a:cubicBezTo>
                    <a:lnTo>
                      <a:pt x="552264" y="0"/>
                    </a:lnTo>
                    <a:cubicBezTo>
                      <a:pt x="578786" y="0"/>
                      <a:pt x="600287" y="21501"/>
                      <a:pt x="600287" y="48023"/>
                    </a:cubicBezTo>
                    <a:lnTo>
                      <a:pt x="600287" y="1649095"/>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71" name="Google Shape;571;p39"/>
              <p:cNvSpPr/>
              <p:nvPr/>
            </p:nvSpPr>
            <p:spPr>
              <a:xfrm>
                <a:off x="5469043" y="8227483"/>
                <a:ext cx="600287" cy="2059517"/>
              </a:xfrm>
              <a:custGeom>
                <a:avLst/>
                <a:gdLst/>
                <a:ahLst/>
                <a:cxnLst/>
                <a:rect l="l" t="t" r="r" b="b"/>
                <a:pathLst>
                  <a:path w="600287" h="2059517" extrusionOk="0">
                    <a:moveTo>
                      <a:pt x="0" y="2059517"/>
                    </a:moveTo>
                    <a:lnTo>
                      <a:pt x="0" y="48024"/>
                    </a:lnTo>
                    <a:cubicBezTo>
                      <a:pt x="0" y="35287"/>
                      <a:pt x="5060" y="23072"/>
                      <a:pt x="14066" y="14066"/>
                    </a:cubicBezTo>
                    <a:cubicBezTo>
                      <a:pt x="23072" y="5059"/>
                      <a:pt x="35287" y="0"/>
                      <a:pt x="48023" y="0"/>
                    </a:cubicBezTo>
                    <a:lnTo>
                      <a:pt x="552264" y="0"/>
                    </a:lnTo>
                    <a:cubicBezTo>
                      <a:pt x="565000" y="0"/>
                      <a:pt x="577215" y="5059"/>
                      <a:pt x="586222" y="14066"/>
                    </a:cubicBezTo>
                    <a:cubicBezTo>
                      <a:pt x="595228" y="23072"/>
                      <a:pt x="600287" y="35287"/>
                      <a:pt x="600287" y="48024"/>
                    </a:cubicBezTo>
                    <a:lnTo>
                      <a:pt x="600287" y="2059517"/>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72" name="Google Shape;572;p39"/>
              <p:cNvSpPr/>
              <p:nvPr/>
            </p:nvSpPr>
            <p:spPr>
              <a:xfrm>
                <a:off x="7577879" y="6992338"/>
                <a:ext cx="600287" cy="3294662"/>
              </a:xfrm>
              <a:custGeom>
                <a:avLst/>
                <a:gdLst/>
                <a:ahLst/>
                <a:cxnLst/>
                <a:rect l="l" t="t" r="r" b="b"/>
                <a:pathLst>
                  <a:path w="600287" h="3294662" extrusionOk="0">
                    <a:moveTo>
                      <a:pt x="0" y="3294662"/>
                    </a:moveTo>
                    <a:lnTo>
                      <a:pt x="0" y="48023"/>
                    </a:lnTo>
                    <a:cubicBezTo>
                      <a:pt x="0" y="35287"/>
                      <a:pt x="5059" y="23072"/>
                      <a:pt x="14065" y="14065"/>
                    </a:cubicBezTo>
                    <a:cubicBezTo>
                      <a:pt x="23071" y="5059"/>
                      <a:pt x="35286" y="0"/>
                      <a:pt x="48022" y="0"/>
                    </a:cubicBezTo>
                    <a:lnTo>
                      <a:pt x="552263" y="0"/>
                    </a:lnTo>
                    <a:cubicBezTo>
                      <a:pt x="564999" y="0"/>
                      <a:pt x="577215" y="5059"/>
                      <a:pt x="586220" y="14065"/>
                    </a:cubicBezTo>
                    <a:cubicBezTo>
                      <a:pt x="595227" y="23071"/>
                      <a:pt x="600286" y="35287"/>
                      <a:pt x="600286" y="48023"/>
                    </a:cubicBezTo>
                    <a:lnTo>
                      <a:pt x="600286" y="3294662"/>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73" name="Google Shape;573;p39"/>
              <p:cNvSpPr/>
              <p:nvPr/>
            </p:nvSpPr>
            <p:spPr>
              <a:xfrm>
                <a:off x="9686713" y="6992851"/>
                <a:ext cx="600287" cy="3294149"/>
              </a:xfrm>
              <a:custGeom>
                <a:avLst/>
                <a:gdLst/>
                <a:ahLst/>
                <a:cxnLst/>
                <a:rect l="l" t="t" r="r" b="b"/>
                <a:pathLst>
                  <a:path w="600287" h="3294149" extrusionOk="0">
                    <a:moveTo>
                      <a:pt x="0" y="3294149"/>
                    </a:moveTo>
                    <a:lnTo>
                      <a:pt x="0" y="48023"/>
                    </a:lnTo>
                    <a:cubicBezTo>
                      <a:pt x="0" y="35287"/>
                      <a:pt x="5060" y="23072"/>
                      <a:pt x="14065" y="14065"/>
                    </a:cubicBezTo>
                    <a:cubicBezTo>
                      <a:pt x="23072" y="5059"/>
                      <a:pt x="35287" y="0"/>
                      <a:pt x="48023" y="0"/>
                    </a:cubicBezTo>
                    <a:lnTo>
                      <a:pt x="552264" y="0"/>
                    </a:lnTo>
                    <a:cubicBezTo>
                      <a:pt x="565001" y="0"/>
                      <a:pt x="577216" y="5059"/>
                      <a:pt x="586222" y="14065"/>
                    </a:cubicBezTo>
                    <a:cubicBezTo>
                      <a:pt x="595228" y="23072"/>
                      <a:pt x="600287" y="35287"/>
                      <a:pt x="600287" y="48023"/>
                    </a:cubicBezTo>
                    <a:lnTo>
                      <a:pt x="600287" y="3294149"/>
                    </a:ln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grpSp>
      </p:grpSp>
      <p:grpSp>
        <p:nvGrpSpPr>
          <p:cNvPr id="574" name="Google Shape;574;p39"/>
          <p:cNvGrpSpPr/>
          <p:nvPr/>
        </p:nvGrpSpPr>
        <p:grpSpPr>
          <a:xfrm>
            <a:off x="5065166" y="503634"/>
            <a:ext cx="3644190" cy="266621"/>
            <a:chOff x="0" y="-28575"/>
            <a:chExt cx="9717839" cy="710988"/>
          </a:xfrm>
        </p:grpSpPr>
        <p:sp>
          <p:nvSpPr>
            <p:cNvPr id="575" name="Google Shape;575;p39"/>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576" name="Google Shape;576;p39"/>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202A79"/>
                  </a:solidFill>
                  <a:latin typeface="Arial" panose="020B0604020202020204"/>
                  <a:ea typeface="Arial" panose="020B0604020202020204"/>
                  <a:cs typeface="Arial" panose="020B0604020202020204"/>
                  <a:sym typeface="Arial" panose="020B0604020202020204"/>
                </a:rPr>
                <a:t>Company name |</a:t>
              </a: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 </a:t>
              </a:r>
              <a:endParaRPr sz="700"/>
            </a:p>
          </p:txBody>
        </p:sp>
      </p:grpSp>
      <p:cxnSp>
        <p:nvCxnSpPr>
          <p:cNvPr id="577" name="Google Shape;577;p39"/>
          <p:cNvCxnSpPr/>
          <p:nvPr/>
        </p:nvCxnSpPr>
        <p:spPr>
          <a:xfrm>
            <a:off x="286910" y="4615484"/>
            <a:ext cx="3246120" cy="0"/>
          </a:xfrm>
          <a:prstGeom prst="straightConnector1">
            <a:avLst/>
          </a:prstGeom>
          <a:noFill/>
          <a:ln w="38100" cap="flat" cmpd="sng">
            <a:solidFill>
              <a:srgbClr val="202A79"/>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2A79"/>
        </a:solidFill>
        <a:effectLst/>
      </p:bgPr>
    </p:bg>
    <p:spTree>
      <p:nvGrpSpPr>
        <p:cNvPr id="581" name="Shape 581"/>
        <p:cNvGrpSpPr/>
        <p:nvPr/>
      </p:nvGrpSpPr>
      <p:grpSpPr>
        <a:xfrm>
          <a:off x="0" y="0"/>
          <a:ext cx="0" cy="0"/>
          <a:chOff x="0" y="0"/>
          <a:chExt cx="0" cy="0"/>
        </a:xfrm>
      </p:grpSpPr>
      <p:grpSp>
        <p:nvGrpSpPr>
          <p:cNvPr id="582" name="Google Shape;582;p40"/>
          <p:cNvGrpSpPr/>
          <p:nvPr/>
        </p:nvGrpSpPr>
        <p:grpSpPr>
          <a:xfrm>
            <a:off x="1026960" y="2092439"/>
            <a:ext cx="7080261" cy="885296"/>
            <a:chOff x="5176" y="0"/>
            <a:chExt cx="18880694" cy="2360789"/>
          </a:xfrm>
        </p:grpSpPr>
        <p:grpSp>
          <p:nvGrpSpPr>
            <p:cNvPr id="583" name="Google Shape;583;p40"/>
            <p:cNvGrpSpPr/>
            <p:nvPr/>
          </p:nvGrpSpPr>
          <p:grpSpPr>
            <a:xfrm>
              <a:off x="5176" y="40083"/>
              <a:ext cx="2310350" cy="2320706"/>
              <a:chOff x="1813" y="0"/>
              <a:chExt cx="809173" cy="812800"/>
            </a:xfrm>
          </p:grpSpPr>
          <p:sp>
            <p:nvSpPr>
              <p:cNvPr id="584" name="Google Shape;584;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DEC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85" name="Google Shape;585;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86" name="Google Shape;586;p40"/>
            <p:cNvGrpSpPr/>
            <p:nvPr/>
          </p:nvGrpSpPr>
          <p:grpSpPr>
            <a:xfrm>
              <a:off x="4147762" y="40083"/>
              <a:ext cx="2310350" cy="2320706"/>
              <a:chOff x="1813" y="0"/>
              <a:chExt cx="809173" cy="812800"/>
            </a:xfrm>
          </p:grpSpPr>
          <p:sp>
            <p:nvSpPr>
              <p:cNvPr id="587" name="Google Shape;587;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DEC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88" name="Google Shape;588;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89" name="Google Shape;589;p40"/>
            <p:cNvGrpSpPr/>
            <p:nvPr/>
          </p:nvGrpSpPr>
          <p:grpSpPr>
            <a:xfrm>
              <a:off x="8290348" y="0"/>
              <a:ext cx="2310350" cy="2320706"/>
              <a:chOff x="1813" y="0"/>
              <a:chExt cx="809173" cy="812800"/>
            </a:xfrm>
          </p:grpSpPr>
          <p:sp>
            <p:nvSpPr>
              <p:cNvPr id="590" name="Google Shape;590;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DEC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91" name="Google Shape;591;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92" name="Google Shape;592;p40"/>
            <p:cNvGrpSpPr/>
            <p:nvPr/>
          </p:nvGrpSpPr>
          <p:grpSpPr>
            <a:xfrm>
              <a:off x="12432934" y="0"/>
              <a:ext cx="2310350" cy="2320706"/>
              <a:chOff x="1813" y="0"/>
              <a:chExt cx="809173" cy="812800"/>
            </a:xfrm>
          </p:grpSpPr>
          <p:sp>
            <p:nvSpPr>
              <p:cNvPr id="593" name="Google Shape;59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DEC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94" name="Google Shape;594;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95" name="Google Shape;595;p40"/>
            <p:cNvGrpSpPr/>
            <p:nvPr/>
          </p:nvGrpSpPr>
          <p:grpSpPr>
            <a:xfrm>
              <a:off x="16575520" y="0"/>
              <a:ext cx="2310350" cy="2320706"/>
              <a:chOff x="1813" y="0"/>
              <a:chExt cx="809173" cy="812800"/>
            </a:xfrm>
          </p:grpSpPr>
          <p:sp>
            <p:nvSpPr>
              <p:cNvPr id="596" name="Google Shape;596;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4DEC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597" name="Google Shape;597;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pic>
        <p:nvPicPr>
          <p:cNvPr id="598" name="Google Shape;598;p40"/>
          <p:cNvPicPr preferRelativeResize="0"/>
          <p:nvPr/>
        </p:nvPicPr>
        <p:blipFill rotWithShape="1">
          <a:blip r:embed="rId1"/>
          <a:srcRect/>
          <a:stretch>
            <a:fillRect/>
          </a:stretch>
        </p:blipFill>
        <p:spPr>
          <a:xfrm>
            <a:off x="1247312" y="2314732"/>
            <a:ext cx="425680" cy="425679"/>
          </a:xfrm>
          <a:prstGeom prst="rect">
            <a:avLst/>
          </a:prstGeom>
          <a:noFill/>
          <a:ln>
            <a:noFill/>
          </a:ln>
        </p:spPr>
      </p:pic>
      <p:pic>
        <p:nvPicPr>
          <p:cNvPr id="599" name="Google Shape;599;p40"/>
          <p:cNvPicPr preferRelativeResize="0"/>
          <p:nvPr/>
        </p:nvPicPr>
        <p:blipFill rotWithShape="1">
          <a:blip r:embed="rId2"/>
          <a:srcRect/>
          <a:stretch>
            <a:fillRect/>
          </a:stretch>
        </p:blipFill>
        <p:spPr>
          <a:xfrm>
            <a:off x="2797492" y="2314732"/>
            <a:ext cx="424083" cy="424083"/>
          </a:xfrm>
          <a:prstGeom prst="rect">
            <a:avLst/>
          </a:prstGeom>
          <a:noFill/>
          <a:ln>
            <a:noFill/>
          </a:ln>
        </p:spPr>
      </p:pic>
      <p:pic>
        <p:nvPicPr>
          <p:cNvPr id="600" name="Google Shape;600;p40"/>
          <p:cNvPicPr preferRelativeResize="0"/>
          <p:nvPr/>
        </p:nvPicPr>
        <p:blipFill rotWithShape="1">
          <a:blip r:embed="rId3"/>
          <a:srcRect/>
          <a:stretch>
            <a:fillRect/>
          </a:stretch>
        </p:blipFill>
        <p:spPr>
          <a:xfrm>
            <a:off x="4355050" y="2314732"/>
            <a:ext cx="424083" cy="424083"/>
          </a:xfrm>
          <a:prstGeom prst="rect">
            <a:avLst/>
          </a:prstGeom>
          <a:noFill/>
          <a:ln>
            <a:noFill/>
          </a:ln>
        </p:spPr>
      </p:pic>
      <p:pic>
        <p:nvPicPr>
          <p:cNvPr id="601" name="Google Shape;601;p40"/>
          <p:cNvPicPr preferRelativeResize="0"/>
          <p:nvPr/>
        </p:nvPicPr>
        <p:blipFill rotWithShape="1">
          <a:blip r:embed="rId4"/>
          <a:srcRect/>
          <a:stretch>
            <a:fillRect/>
          </a:stretch>
        </p:blipFill>
        <p:spPr>
          <a:xfrm>
            <a:off x="5910638" y="2347635"/>
            <a:ext cx="401551" cy="401551"/>
          </a:xfrm>
          <a:prstGeom prst="rect">
            <a:avLst/>
          </a:prstGeom>
          <a:noFill/>
          <a:ln>
            <a:noFill/>
          </a:ln>
        </p:spPr>
      </p:pic>
      <p:pic>
        <p:nvPicPr>
          <p:cNvPr id="602" name="Google Shape;602;p40"/>
          <p:cNvPicPr preferRelativeResize="0"/>
          <p:nvPr/>
        </p:nvPicPr>
        <p:blipFill rotWithShape="1">
          <a:blip r:embed="rId5"/>
          <a:srcRect/>
          <a:stretch>
            <a:fillRect/>
          </a:stretch>
        </p:blipFill>
        <p:spPr>
          <a:xfrm>
            <a:off x="7464715" y="2347635"/>
            <a:ext cx="392776" cy="392776"/>
          </a:xfrm>
          <a:prstGeom prst="rect">
            <a:avLst/>
          </a:prstGeom>
          <a:noFill/>
          <a:ln>
            <a:noFill/>
          </a:ln>
        </p:spPr>
      </p:pic>
      <p:sp>
        <p:nvSpPr>
          <p:cNvPr id="603" name="Google Shape;603;p40"/>
          <p:cNvSpPr txBox="1"/>
          <p:nvPr/>
        </p:nvSpPr>
        <p:spPr>
          <a:xfrm>
            <a:off x="1025019" y="509588"/>
            <a:ext cx="6972316" cy="6905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D4DECF"/>
                </a:solidFill>
                <a:latin typeface="Cinzel Decorative" panose="00000500000000000000"/>
                <a:ea typeface="Cinzel Decorative" panose="00000500000000000000"/>
                <a:cs typeface="Cinzel Decorative" panose="00000500000000000000"/>
                <a:sym typeface="Cinzel Decorative" panose="00000500000000000000"/>
              </a:rPr>
              <a:t>Target</a:t>
            </a:r>
            <a:endParaRPr sz="700"/>
          </a:p>
        </p:txBody>
      </p:sp>
      <p:sp>
        <p:nvSpPr>
          <p:cNvPr id="604" name="Google Shape;604;p40"/>
          <p:cNvSpPr txBox="1"/>
          <p:nvPr/>
        </p:nvSpPr>
        <p:spPr>
          <a:xfrm>
            <a:off x="758209" y="3225385"/>
            <a:ext cx="1403884" cy="24288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Step 1</a:t>
            </a:r>
            <a:endParaRPr sz="700"/>
          </a:p>
        </p:txBody>
      </p:sp>
      <p:sp>
        <p:nvSpPr>
          <p:cNvPr id="605" name="Google Shape;605;p40"/>
          <p:cNvSpPr txBox="1"/>
          <p:nvPr/>
        </p:nvSpPr>
        <p:spPr>
          <a:xfrm>
            <a:off x="2314134" y="3225385"/>
            <a:ext cx="1403884" cy="24288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Step 2</a:t>
            </a:r>
            <a:endParaRPr sz="700"/>
          </a:p>
        </p:txBody>
      </p:sp>
      <p:sp>
        <p:nvSpPr>
          <p:cNvPr id="606" name="Google Shape;606;p40"/>
          <p:cNvSpPr txBox="1"/>
          <p:nvPr/>
        </p:nvSpPr>
        <p:spPr>
          <a:xfrm>
            <a:off x="3870058" y="3225385"/>
            <a:ext cx="1403884" cy="24288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Step 3</a:t>
            </a:r>
            <a:endParaRPr sz="700"/>
          </a:p>
        </p:txBody>
      </p:sp>
      <p:sp>
        <p:nvSpPr>
          <p:cNvPr id="607" name="Google Shape;607;p40"/>
          <p:cNvSpPr txBox="1"/>
          <p:nvPr/>
        </p:nvSpPr>
        <p:spPr>
          <a:xfrm>
            <a:off x="5425983" y="3225385"/>
            <a:ext cx="1403884" cy="24288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Step 4</a:t>
            </a:r>
            <a:endParaRPr sz="700"/>
          </a:p>
        </p:txBody>
      </p:sp>
      <p:sp>
        <p:nvSpPr>
          <p:cNvPr id="608" name="Google Shape;608;p40"/>
          <p:cNvSpPr txBox="1"/>
          <p:nvPr/>
        </p:nvSpPr>
        <p:spPr>
          <a:xfrm>
            <a:off x="6981907" y="3225385"/>
            <a:ext cx="1403884" cy="24288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Step 5</a:t>
            </a:r>
            <a:endParaRPr sz="700"/>
          </a:p>
        </p:txBody>
      </p:sp>
      <p:sp>
        <p:nvSpPr>
          <p:cNvPr id="609" name="Google Shape;609;p40"/>
          <p:cNvSpPr txBox="1"/>
          <p:nvPr/>
        </p:nvSpPr>
        <p:spPr>
          <a:xfrm>
            <a:off x="938780" y="3692110"/>
            <a:ext cx="1042743" cy="41236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the step here</a:t>
            </a:r>
            <a:endParaRPr sz="700"/>
          </a:p>
        </p:txBody>
      </p:sp>
      <p:sp>
        <p:nvSpPr>
          <p:cNvPr id="610" name="Google Shape;610;p40"/>
          <p:cNvSpPr txBox="1"/>
          <p:nvPr/>
        </p:nvSpPr>
        <p:spPr>
          <a:xfrm>
            <a:off x="2494705" y="3692110"/>
            <a:ext cx="1042743" cy="41236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the step here</a:t>
            </a:r>
            <a:endParaRPr sz="700"/>
          </a:p>
        </p:txBody>
      </p:sp>
      <p:sp>
        <p:nvSpPr>
          <p:cNvPr id="611" name="Google Shape;611;p40"/>
          <p:cNvSpPr txBox="1"/>
          <p:nvPr/>
        </p:nvSpPr>
        <p:spPr>
          <a:xfrm>
            <a:off x="4050629" y="3692110"/>
            <a:ext cx="1042743" cy="41236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the step here</a:t>
            </a:r>
            <a:endParaRPr sz="700"/>
          </a:p>
        </p:txBody>
      </p:sp>
      <p:sp>
        <p:nvSpPr>
          <p:cNvPr id="612" name="Google Shape;612;p40"/>
          <p:cNvSpPr txBox="1"/>
          <p:nvPr/>
        </p:nvSpPr>
        <p:spPr>
          <a:xfrm>
            <a:off x="5606553" y="3692110"/>
            <a:ext cx="1042743" cy="41236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the step here</a:t>
            </a:r>
            <a:endParaRPr sz="700"/>
          </a:p>
        </p:txBody>
      </p:sp>
      <p:sp>
        <p:nvSpPr>
          <p:cNvPr id="613" name="Google Shape;613;p40"/>
          <p:cNvSpPr txBox="1"/>
          <p:nvPr/>
        </p:nvSpPr>
        <p:spPr>
          <a:xfrm>
            <a:off x="7162477" y="3692110"/>
            <a:ext cx="1042743" cy="41236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the step here</a:t>
            </a:r>
            <a:endParaRPr sz="700"/>
          </a:p>
        </p:txBody>
      </p:sp>
      <p:grpSp>
        <p:nvGrpSpPr>
          <p:cNvPr id="614" name="Google Shape;614;p40"/>
          <p:cNvGrpSpPr/>
          <p:nvPr/>
        </p:nvGrpSpPr>
        <p:grpSpPr>
          <a:xfrm>
            <a:off x="1733422" y="2674667"/>
            <a:ext cx="247546" cy="248656"/>
            <a:chOff x="1813" y="0"/>
            <a:chExt cx="809173" cy="812800"/>
          </a:xfrm>
        </p:grpSpPr>
        <p:sp>
          <p:nvSpPr>
            <p:cNvPr id="615" name="Google Shape;615;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16" name="Google Shape;616;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17" name="Google Shape;617;p40"/>
          <p:cNvGrpSpPr/>
          <p:nvPr/>
        </p:nvGrpSpPr>
        <p:grpSpPr>
          <a:xfrm>
            <a:off x="3284042" y="2674667"/>
            <a:ext cx="247546" cy="248656"/>
            <a:chOff x="1813" y="0"/>
            <a:chExt cx="809173" cy="812800"/>
          </a:xfrm>
        </p:grpSpPr>
        <p:sp>
          <p:nvSpPr>
            <p:cNvPr id="618" name="Google Shape;618;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19" name="Google Shape;619;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20" name="Google Shape;620;p40"/>
          <p:cNvGrpSpPr/>
          <p:nvPr/>
        </p:nvGrpSpPr>
        <p:grpSpPr>
          <a:xfrm>
            <a:off x="4841600" y="2674667"/>
            <a:ext cx="247546" cy="248656"/>
            <a:chOff x="1813" y="0"/>
            <a:chExt cx="809173" cy="812800"/>
          </a:xfrm>
        </p:grpSpPr>
        <p:sp>
          <p:nvSpPr>
            <p:cNvPr id="621" name="Google Shape;621;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22" name="Google Shape;622;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23" name="Google Shape;623;p40"/>
          <p:cNvGrpSpPr/>
          <p:nvPr/>
        </p:nvGrpSpPr>
        <p:grpSpPr>
          <a:xfrm>
            <a:off x="6374657" y="2674667"/>
            <a:ext cx="247546" cy="248656"/>
            <a:chOff x="1813" y="0"/>
            <a:chExt cx="809173" cy="812800"/>
          </a:xfrm>
        </p:grpSpPr>
        <p:sp>
          <p:nvSpPr>
            <p:cNvPr id="624" name="Google Shape;624;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25" name="Google Shape;625;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26" name="Google Shape;626;p40"/>
          <p:cNvGrpSpPr/>
          <p:nvPr/>
        </p:nvGrpSpPr>
        <p:grpSpPr>
          <a:xfrm>
            <a:off x="7919958" y="2674667"/>
            <a:ext cx="247546" cy="248656"/>
            <a:chOff x="1813" y="0"/>
            <a:chExt cx="809173" cy="812800"/>
          </a:xfrm>
        </p:grpSpPr>
        <p:sp>
          <p:nvSpPr>
            <p:cNvPr id="627" name="Google Shape;627;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28" name="Google Shape;628;p4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632" name="Shape 632"/>
        <p:cNvGrpSpPr/>
        <p:nvPr/>
      </p:nvGrpSpPr>
      <p:grpSpPr>
        <a:xfrm>
          <a:off x="0" y="0"/>
          <a:ext cx="0" cy="0"/>
          <a:chOff x="0" y="0"/>
          <a:chExt cx="0" cy="0"/>
        </a:xfrm>
      </p:grpSpPr>
      <p:sp>
        <p:nvSpPr>
          <p:cNvPr id="633" name="Google Shape;633;p41"/>
          <p:cNvSpPr txBox="1"/>
          <p:nvPr/>
        </p:nvSpPr>
        <p:spPr>
          <a:xfrm>
            <a:off x="514350" y="509588"/>
            <a:ext cx="8115300" cy="6905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SWoT</a:t>
            </a:r>
            <a:endParaRPr sz="700"/>
          </a:p>
        </p:txBody>
      </p:sp>
      <p:sp>
        <p:nvSpPr>
          <p:cNvPr id="634" name="Google Shape;634;p41"/>
          <p:cNvSpPr txBox="1"/>
          <p:nvPr/>
        </p:nvSpPr>
        <p:spPr>
          <a:xfrm>
            <a:off x="2282993" y="1577927"/>
            <a:ext cx="1135857" cy="26193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GB" sz="1500" b="1" i="0" u="none" strike="noStrike" cap="none">
                <a:solidFill>
                  <a:srgbClr val="202A79"/>
                </a:solidFill>
                <a:latin typeface="Source Sans Pro" panose="020B0703030403020204"/>
                <a:ea typeface="Source Sans Pro" panose="020B0703030403020204"/>
                <a:cs typeface="Source Sans Pro" panose="020B0703030403020204"/>
                <a:sym typeface="Source Sans Pro" panose="020B0703030403020204"/>
              </a:rPr>
              <a:t>STRENGTHS</a:t>
            </a:r>
            <a:endParaRPr sz="700"/>
          </a:p>
        </p:txBody>
      </p:sp>
      <p:sp>
        <p:nvSpPr>
          <p:cNvPr id="635" name="Google Shape;635;p41"/>
          <p:cNvSpPr txBox="1"/>
          <p:nvPr/>
        </p:nvSpPr>
        <p:spPr>
          <a:xfrm>
            <a:off x="2282993" y="1834102"/>
            <a:ext cx="2122583" cy="67818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What are you doing well? </a:t>
            </a:r>
            <a:endParaRPr sz="700"/>
          </a:p>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What sets you apart? </a:t>
            </a:r>
            <a:endParaRPr sz="700"/>
          </a:p>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What are your good qualities?</a:t>
            </a:r>
            <a:endParaRPr sz="700"/>
          </a:p>
        </p:txBody>
      </p:sp>
      <p:sp>
        <p:nvSpPr>
          <p:cNvPr id="636" name="Google Shape;636;p41"/>
          <p:cNvSpPr txBox="1"/>
          <p:nvPr/>
        </p:nvSpPr>
        <p:spPr>
          <a:xfrm>
            <a:off x="2282993" y="3228978"/>
            <a:ext cx="1595369" cy="261938"/>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GB" sz="1500" b="1" i="0" u="none" strike="noStrike" cap="none">
                <a:solidFill>
                  <a:srgbClr val="202A79"/>
                </a:solidFill>
                <a:latin typeface="Source Sans Pro" panose="020B0703030403020204"/>
                <a:ea typeface="Source Sans Pro" panose="020B0703030403020204"/>
                <a:cs typeface="Source Sans Pro" panose="020B0703030403020204"/>
                <a:sym typeface="Source Sans Pro" panose="020B0703030403020204"/>
              </a:rPr>
              <a:t>OPPORTUNITIES</a:t>
            </a:r>
            <a:endParaRPr sz="700"/>
          </a:p>
        </p:txBody>
      </p:sp>
      <p:sp>
        <p:nvSpPr>
          <p:cNvPr id="637" name="Google Shape;637;p41"/>
          <p:cNvSpPr txBox="1"/>
          <p:nvPr/>
        </p:nvSpPr>
        <p:spPr>
          <a:xfrm>
            <a:off x="2282993" y="3489915"/>
            <a:ext cx="1799110" cy="659131"/>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What are your goals? </a:t>
            </a:r>
            <a:endParaRPr sz="700"/>
          </a:p>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Are demands shifting? </a:t>
            </a:r>
            <a:endParaRPr sz="700"/>
          </a:p>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How can it be improved?</a:t>
            </a:r>
            <a:endParaRPr sz="700"/>
          </a:p>
        </p:txBody>
      </p:sp>
      <p:sp>
        <p:nvSpPr>
          <p:cNvPr id="638" name="Google Shape;638;p41"/>
          <p:cNvSpPr txBox="1"/>
          <p:nvPr/>
        </p:nvSpPr>
        <p:spPr>
          <a:xfrm>
            <a:off x="4946614" y="1538862"/>
            <a:ext cx="1601150" cy="26193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GB" sz="1500" b="1" i="0" u="none" strike="noStrike" cap="none">
                <a:solidFill>
                  <a:srgbClr val="202A79"/>
                </a:solidFill>
                <a:latin typeface="Source Sans Pro" panose="020B0703030403020204"/>
                <a:ea typeface="Source Sans Pro" panose="020B0703030403020204"/>
                <a:cs typeface="Source Sans Pro" panose="020B0703030403020204"/>
                <a:sym typeface="Source Sans Pro" panose="020B0703030403020204"/>
              </a:rPr>
              <a:t>WEAKNESSES</a:t>
            </a:r>
            <a:endParaRPr sz="700"/>
          </a:p>
        </p:txBody>
      </p:sp>
      <p:sp>
        <p:nvSpPr>
          <p:cNvPr id="639" name="Google Shape;639;p41"/>
          <p:cNvSpPr txBox="1"/>
          <p:nvPr/>
        </p:nvSpPr>
        <p:spPr>
          <a:xfrm>
            <a:off x="4946614" y="1795038"/>
            <a:ext cx="2197151" cy="113538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Where do you need to improve? </a:t>
            </a:r>
            <a:endParaRPr sz="700"/>
          </a:p>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Are resources adequate? </a:t>
            </a:r>
            <a:endParaRPr sz="700"/>
          </a:p>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What do others do better than you?</a:t>
            </a:r>
            <a:endParaRPr sz="700"/>
          </a:p>
          <a:p>
            <a:pPr marL="0" marR="0" lvl="0" indent="0" algn="l" rtl="0">
              <a:lnSpc>
                <a:spcPct val="150000"/>
              </a:lnSpc>
              <a:spcBef>
                <a:spcPts val="0"/>
              </a:spcBef>
              <a:spcAft>
                <a:spcPts val="0"/>
              </a:spcAft>
              <a:buNone/>
            </a:pPr>
            <a:endParaRPr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endParaRPr>
          </a:p>
        </p:txBody>
      </p:sp>
      <p:sp>
        <p:nvSpPr>
          <p:cNvPr id="640" name="Google Shape;640;p41"/>
          <p:cNvSpPr txBox="1"/>
          <p:nvPr/>
        </p:nvSpPr>
        <p:spPr>
          <a:xfrm>
            <a:off x="4946614" y="3228978"/>
            <a:ext cx="843757" cy="26193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GB" sz="1500" b="1" i="0" u="none" strike="noStrike" cap="none">
                <a:solidFill>
                  <a:srgbClr val="202A79"/>
                </a:solidFill>
                <a:latin typeface="Source Sans Pro" panose="020B0703030403020204"/>
                <a:ea typeface="Source Sans Pro" panose="020B0703030403020204"/>
                <a:cs typeface="Source Sans Pro" panose="020B0703030403020204"/>
                <a:sym typeface="Source Sans Pro" panose="020B0703030403020204"/>
              </a:rPr>
              <a:t>THREATS</a:t>
            </a:r>
            <a:endParaRPr sz="700"/>
          </a:p>
        </p:txBody>
      </p:sp>
      <p:sp>
        <p:nvSpPr>
          <p:cNvPr id="641" name="Google Shape;641;p41"/>
          <p:cNvSpPr txBox="1"/>
          <p:nvPr/>
        </p:nvSpPr>
        <p:spPr>
          <a:xfrm>
            <a:off x="4946614" y="3489915"/>
            <a:ext cx="2128177" cy="659131"/>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GB" sz="1200" b="0" i="0" u="none" strike="noStrike" cap="none">
                <a:solidFill>
                  <a:srgbClr val="000000"/>
                </a:solidFill>
                <a:latin typeface="Source Sans Pro" panose="020B0703030403020204"/>
                <a:ea typeface="Source Sans Pro" panose="020B0703030403020204"/>
                <a:cs typeface="Source Sans Pro" panose="020B0703030403020204"/>
                <a:sym typeface="Source Sans Pro" panose="020B0703030403020204"/>
              </a:rPr>
              <a:t>What are the blockers you're facing? What are factors outside of your control?</a:t>
            </a:r>
            <a:endParaRPr sz="700"/>
          </a:p>
        </p:txBody>
      </p:sp>
      <p:cxnSp>
        <p:nvCxnSpPr>
          <p:cNvPr id="642" name="Google Shape;642;p41"/>
          <p:cNvCxnSpPr/>
          <p:nvPr/>
        </p:nvCxnSpPr>
        <p:spPr>
          <a:xfrm>
            <a:off x="2000236" y="2985920"/>
            <a:ext cx="5143530" cy="0"/>
          </a:xfrm>
          <a:prstGeom prst="straightConnector1">
            <a:avLst/>
          </a:prstGeom>
          <a:noFill/>
          <a:ln w="19050" cap="flat" cmpd="sng">
            <a:solidFill>
              <a:srgbClr val="FFFFFF"/>
            </a:solidFill>
            <a:prstDash val="solid"/>
            <a:round/>
            <a:headEnd type="none" w="sm" len="sm"/>
            <a:tailEnd type="none" w="sm" len="sm"/>
          </a:ln>
        </p:spPr>
      </p:cxnSp>
      <p:cxnSp>
        <p:nvCxnSpPr>
          <p:cNvPr id="643" name="Google Shape;643;p41"/>
          <p:cNvCxnSpPr/>
          <p:nvPr/>
        </p:nvCxnSpPr>
        <p:spPr>
          <a:xfrm>
            <a:off x="4572000" y="1498017"/>
            <a:ext cx="0" cy="2975805"/>
          </a:xfrm>
          <a:prstGeom prst="straightConnector1">
            <a:avLst/>
          </a:prstGeom>
          <a:noFill/>
          <a:ln w="19050" cap="flat" cmpd="sng">
            <a:solidFill>
              <a:srgbClr val="FFFFFF"/>
            </a:solidFill>
            <a:prstDash val="solid"/>
            <a:round/>
            <a:headEnd type="none" w="sm" len="sm"/>
            <a:tailEnd type="none" w="sm" len="sm"/>
          </a:ln>
        </p:spPr>
      </p:cxnSp>
      <p:grpSp>
        <p:nvGrpSpPr>
          <p:cNvPr id="644" name="Google Shape;644;p41"/>
          <p:cNvGrpSpPr/>
          <p:nvPr/>
        </p:nvGrpSpPr>
        <p:grpSpPr>
          <a:xfrm>
            <a:off x="1569931" y="1608305"/>
            <a:ext cx="447659" cy="449665"/>
            <a:chOff x="1813" y="0"/>
            <a:chExt cx="809173" cy="812800"/>
          </a:xfrm>
        </p:grpSpPr>
        <p:sp>
          <p:nvSpPr>
            <p:cNvPr id="645" name="Google Shape;645;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46" name="Google Shape;646;p4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47" name="Google Shape;647;p41"/>
          <p:cNvGrpSpPr/>
          <p:nvPr/>
        </p:nvGrpSpPr>
        <p:grpSpPr>
          <a:xfrm>
            <a:off x="1022336" y="874247"/>
            <a:ext cx="1542859" cy="1868631"/>
            <a:chOff x="-205656" y="-247809"/>
            <a:chExt cx="812700" cy="984300"/>
          </a:xfrm>
        </p:grpSpPr>
        <p:sp>
          <p:nvSpPr>
            <p:cNvPr id="648" name="Google Shape;648;p41"/>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649" name="Google Shape;649;p41"/>
            <p:cNvSpPr txBox="1"/>
            <p:nvPr/>
          </p:nvSpPr>
          <p:spPr>
            <a:xfrm>
              <a:off x="-205656" y="-247809"/>
              <a:ext cx="812700" cy="9843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3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S</a:t>
              </a:r>
              <a:endParaRPr sz="700"/>
            </a:p>
          </p:txBody>
        </p:sp>
      </p:grpSp>
      <p:grpSp>
        <p:nvGrpSpPr>
          <p:cNvPr id="650" name="Google Shape;650;p41"/>
          <p:cNvGrpSpPr/>
          <p:nvPr/>
        </p:nvGrpSpPr>
        <p:grpSpPr>
          <a:xfrm>
            <a:off x="1569931" y="3244766"/>
            <a:ext cx="447659" cy="449665"/>
            <a:chOff x="1813" y="0"/>
            <a:chExt cx="809173" cy="812800"/>
          </a:xfrm>
        </p:grpSpPr>
        <p:sp>
          <p:nvSpPr>
            <p:cNvPr id="651" name="Google Shape;651;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52" name="Google Shape;652;p4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53" name="Google Shape;653;p41"/>
          <p:cNvGrpSpPr/>
          <p:nvPr/>
        </p:nvGrpSpPr>
        <p:grpSpPr>
          <a:xfrm>
            <a:off x="1045361" y="2535299"/>
            <a:ext cx="1542859" cy="1868631"/>
            <a:chOff x="-193528" y="-248592"/>
            <a:chExt cx="812700" cy="984300"/>
          </a:xfrm>
        </p:grpSpPr>
        <p:sp>
          <p:nvSpPr>
            <p:cNvPr id="654" name="Google Shape;654;p41"/>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655" name="Google Shape;655;p41"/>
            <p:cNvSpPr txBox="1"/>
            <p:nvPr/>
          </p:nvSpPr>
          <p:spPr>
            <a:xfrm>
              <a:off x="-193528" y="-248592"/>
              <a:ext cx="812700" cy="9843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3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O</a:t>
              </a:r>
              <a:endParaRPr sz="700"/>
            </a:p>
          </p:txBody>
        </p:sp>
      </p:grpSp>
      <p:grpSp>
        <p:nvGrpSpPr>
          <p:cNvPr id="656" name="Google Shape;656;p41"/>
          <p:cNvGrpSpPr/>
          <p:nvPr/>
        </p:nvGrpSpPr>
        <p:grpSpPr>
          <a:xfrm>
            <a:off x="7147847" y="1551176"/>
            <a:ext cx="447659" cy="449665"/>
            <a:chOff x="1813" y="0"/>
            <a:chExt cx="809173" cy="812800"/>
          </a:xfrm>
        </p:grpSpPr>
        <p:sp>
          <p:nvSpPr>
            <p:cNvPr id="657" name="Google Shape;657;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58" name="Google Shape;658;p4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59" name="Google Shape;659;p41"/>
          <p:cNvGrpSpPr/>
          <p:nvPr/>
        </p:nvGrpSpPr>
        <p:grpSpPr>
          <a:xfrm>
            <a:off x="6600252" y="898817"/>
            <a:ext cx="1542859" cy="1868631"/>
            <a:chOff x="-205656" y="-204773"/>
            <a:chExt cx="812700" cy="984300"/>
          </a:xfrm>
        </p:grpSpPr>
        <p:sp>
          <p:nvSpPr>
            <p:cNvPr id="660" name="Google Shape;660;p41"/>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661" name="Google Shape;661;p41"/>
            <p:cNvSpPr txBox="1"/>
            <p:nvPr/>
          </p:nvSpPr>
          <p:spPr>
            <a:xfrm>
              <a:off x="-205656" y="-204773"/>
              <a:ext cx="812700" cy="9843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3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W</a:t>
              </a:r>
              <a:endParaRPr sz="700"/>
            </a:p>
          </p:txBody>
        </p:sp>
      </p:grpSp>
      <p:grpSp>
        <p:nvGrpSpPr>
          <p:cNvPr id="662" name="Google Shape;662;p41"/>
          <p:cNvGrpSpPr/>
          <p:nvPr/>
        </p:nvGrpSpPr>
        <p:grpSpPr>
          <a:xfrm>
            <a:off x="7147847" y="3187637"/>
            <a:ext cx="447659" cy="449665"/>
            <a:chOff x="1813" y="0"/>
            <a:chExt cx="809173" cy="812800"/>
          </a:xfrm>
        </p:grpSpPr>
        <p:sp>
          <p:nvSpPr>
            <p:cNvPr id="663" name="Google Shape;663;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64" name="Google Shape;664;p4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65" name="Google Shape;665;p41"/>
          <p:cNvGrpSpPr/>
          <p:nvPr/>
        </p:nvGrpSpPr>
        <p:grpSpPr>
          <a:xfrm>
            <a:off x="6600164" y="2478213"/>
            <a:ext cx="1543020" cy="1868500"/>
            <a:chOff x="0" y="-171450"/>
            <a:chExt cx="812800" cy="984250"/>
          </a:xfrm>
        </p:grpSpPr>
        <p:sp>
          <p:nvSpPr>
            <p:cNvPr id="666" name="Google Shape;666;p41"/>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667" name="Google Shape;667;p41"/>
            <p:cNvSpPr txBox="1"/>
            <p:nvPr/>
          </p:nvSpPr>
          <p:spPr>
            <a:xfrm>
              <a:off x="0" y="-171450"/>
              <a:ext cx="812800" cy="98425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3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T</a:t>
              </a:r>
              <a:endParaRPr sz="70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671" name="Shape 671"/>
        <p:cNvGrpSpPr/>
        <p:nvPr/>
      </p:nvGrpSpPr>
      <p:grpSpPr>
        <a:xfrm>
          <a:off x="0" y="0"/>
          <a:ext cx="0" cy="0"/>
          <a:chOff x="0" y="0"/>
          <a:chExt cx="0" cy="0"/>
        </a:xfrm>
      </p:grpSpPr>
      <p:graphicFrame>
        <p:nvGraphicFramePr>
          <p:cNvPr id="672" name="Google Shape;672;p42"/>
          <p:cNvGraphicFramePr/>
          <p:nvPr/>
        </p:nvGraphicFramePr>
        <p:xfrm>
          <a:off x="707424" y="1640881"/>
          <a:ext cx="7769125" cy="3000000"/>
        </p:xfrm>
        <a:graphic>
          <a:graphicData uri="http://schemas.openxmlformats.org/drawingml/2006/table">
            <a:tbl>
              <a:tblPr>
                <a:noFill/>
                <a:tableStyleId>{A0584FC1-FEE4-46F9-9EA9-5F7CE91F177F}</a:tableStyleId>
              </a:tblPr>
              <a:tblGrid>
                <a:gridCol w="1553825"/>
                <a:gridCol w="1553825"/>
                <a:gridCol w="1553825"/>
                <a:gridCol w="1553825"/>
                <a:gridCol w="1553825"/>
              </a:tblGrid>
              <a:tr h="415350">
                <a:tc>
                  <a:txBody>
                    <a:bodyPr/>
                    <a:lstStyle/>
                    <a:p>
                      <a:pPr marL="0" marR="0" lvl="0" indent="0" algn="ctr" rtl="0">
                        <a:lnSpc>
                          <a:spcPct val="120000"/>
                        </a:lnSpc>
                        <a:spcBef>
                          <a:spcPts val="0"/>
                        </a:spcBef>
                        <a:spcAft>
                          <a:spcPts val="0"/>
                        </a:spcAft>
                        <a:buNone/>
                      </a:pPr>
                      <a:r>
                        <a:rPr lang="en-GB" sz="1200" u="none" strike="noStrike" cap="none">
                          <a:solidFill>
                            <a:srgbClr val="FFFFFF"/>
                          </a:solidFill>
                          <a:latin typeface="Arial" panose="020B0604020202020204"/>
                          <a:ea typeface="Arial" panose="020B0604020202020204"/>
                          <a:cs typeface="Arial" panose="020B0604020202020204"/>
                          <a:sym typeface="Arial" panose="020B0604020202020204"/>
                        </a:rPr>
                        <a:t>Table 1</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solidFill>
                      <a:srgbClr val="202A79"/>
                    </a:solidFill>
                  </a:tcPr>
                </a:tc>
                <a:tc>
                  <a:txBody>
                    <a:bodyPr/>
                    <a:lstStyle/>
                    <a:p>
                      <a:pPr marL="0" marR="0" lvl="0" indent="0" algn="ctr" rtl="0">
                        <a:lnSpc>
                          <a:spcPct val="120000"/>
                        </a:lnSpc>
                        <a:spcBef>
                          <a:spcPts val="0"/>
                        </a:spcBef>
                        <a:spcAft>
                          <a:spcPts val="0"/>
                        </a:spcAft>
                        <a:buNone/>
                      </a:pPr>
                      <a:r>
                        <a:rPr lang="en-GB" sz="1200" u="none" strike="noStrike" cap="none">
                          <a:solidFill>
                            <a:srgbClr val="FFFFFF"/>
                          </a:solidFill>
                          <a:latin typeface="Arial" panose="020B0604020202020204"/>
                          <a:ea typeface="Arial" panose="020B0604020202020204"/>
                          <a:cs typeface="Arial" panose="020B0604020202020204"/>
                          <a:sym typeface="Arial" panose="020B0604020202020204"/>
                        </a:rPr>
                        <a:t>Table 2</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solidFill>
                      <a:srgbClr val="202A79"/>
                    </a:solidFill>
                  </a:tcPr>
                </a:tc>
                <a:tc>
                  <a:txBody>
                    <a:bodyPr/>
                    <a:lstStyle/>
                    <a:p>
                      <a:pPr marL="0" marR="0" lvl="0" indent="0" algn="ctr" rtl="0">
                        <a:lnSpc>
                          <a:spcPct val="120000"/>
                        </a:lnSpc>
                        <a:spcBef>
                          <a:spcPts val="0"/>
                        </a:spcBef>
                        <a:spcAft>
                          <a:spcPts val="0"/>
                        </a:spcAft>
                        <a:buNone/>
                      </a:pPr>
                      <a:r>
                        <a:rPr lang="en-GB" sz="1200" u="none" strike="noStrike" cap="none">
                          <a:solidFill>
                            <a:srgbClr val="FFFFFF"/>
                          </a:solidFill>
                          <a:latin typeface="Arial" panose="020B0604020202020204"/>
                          <a:ea typeface="Arial" panose="020B0604020202020204"/>
                          <a:cs typeface="Arial" panose="020B0604020202020204"/>
                          <a:sym typeface="Arial" panose="020B0604020202020204"/>
                        </a:rPr>
                        <a:t>Table 3</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solidFill>
                      <a:srgbClr val="202A79"/>
                    </a:solidFill>
                  </a:tcPr>
                </a:tc>
                <a:tc>
                  <a:txBody>
                    <a:bodyPr/>
                    <a:lstStyle/>
                    <a:p>
                      <a:pPr marL="0" marR="0" lvl="0" indent="0" algn="ctr" rtl="0">
                        <a:lnSpc>
                          <a:spcPct val="120000"/>
                        </a:lnSpc>
                        <a:spcBef>
                          <a:spcPts val="0"/>
                        </a:spcBef>
                        <a:spcAft>
                          <a:spcPts val="0"/>
                        </a:spcAft>
                        <a:buNone/>
                      </a:pPr>
                      <a:r>
                        <a:rPr lang="en-GB" sz="1200" u="none" strike="noStrike" cap="none">
                          <a:solidFill>
                            <a:srgbClr val="FFFFFF"/>
                          </a:solidFill>
                          <a:latin typeface="Arial" panose="020B0604020202020204"/>
                          <a:ea typeface="Arial" panose="020B0604020202020204"/>
                          <a:cs typeface="Arial" panose="020B0604020202020204"/>
                          <a:sym typeface="Arial" panose="020B0604020202020204"/>
                        </a:rPr>
                        <a:t>Table 4</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solidFill>
                      <a:srgbClr val="202A79"/>
                    </a:solidFill>
                  </a:tcPr>
                </a:tc>
                <a:tc>
                  <a:txBody>
                    <a:bodyPr/>
                    <a:lstStyle/>
                    <a:p>
                      <a:pPr marL="0" marR="0" lvl="0" indent="0" algn="ctr" rtl="0">
                        <a:lnSpc>
                          <a:spcPct val="120000"/>
                        </a:lnSpc>
                        <a:spcBef>
                          <a:spcPts val="0"/>
                        </a:spcBef>
                        <a:spcAft>
                          <a:spcPts val="0"/>
                        </a:spcAft>
                        <a:buNone/>
                      </a:pPr>
                      <a:r>
                        <a:rPr lang="en-GB" sz="1200" u="none" strike="noStrike" cap="none">
                          <a:solidFill>
                            <a:srgbClr val="FFFFFF"/>
                          </a:solidFill>
                          <a:latin typeface="Arial" panose="020B0604020202020204"/>
                          <a:ea typeface="Arial" panose="020B0604020202020204"/>
                          <a:cs typeface="Arial" panose="020B0604020202020204"/>
                          <a:sym typeface="Arial" panose="020B0604020202020204"/>
                        </a:rPr>
                        <a:t>Table 5</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solidFill>
                      <a:srgbClr val="202A79"/>
                    </a:solidFill>
                  </a:tcPr>
                </a:tc>
              </a:tr>
              <a:tr h="486075">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42</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49</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74</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12</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74</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r>
              <a:tr h="350550">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89</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166</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196</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432</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196</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r>
              <a:tr h="480125">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275</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395</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397</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653</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397</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r>
              <a:tr h="352025">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402</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427</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487</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764</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427</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r>
              <a:tr h="734800">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654</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876</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895</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1368</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c>
                  <a:txBody>
                    <a:bodyPr/>
                    <a:lstStyle/>
                    <a:p>
                      <a:pPr marL="0" marR="0" lvl="0" indent="0" algn="ctr" rtl="0">
                        <a:lnSpc>
                          <a:spcPct val="120000"/>
                        </a:lnSpc>
                        <a:spcBef>
                          <a:spcPts val="0"/>
                        </a:spcBef>
                        <a:spcAft>
                          <a:spcPts val="0"/>
                        </a:spcAft>
                        <a:buNone/>
                      </a:pPr>
                      <a:r>
                        <a:rPr lang="en-GB" sz="900" u="none" strike="noStrike" cap="none">
                          <a:solidFill>
                            <a:srgbClr val="000000"/>
                          </a:solidFill>
                          <a:latin typeface="Arial" panose="020B0604020202020204"/>
                          <a:ea typeface="Arial" panose="020B0604020202020204"/>
                          <a:cs typeface="Arial" panose="020B0604020202020204"/>
                          <a:sym typeface="Arial" panose="020B0604020202020204"/>
                        </a:rPr>
                        <a:t>654</a:t>
                      </a:r>
                      <a:endParaRPr sz="600" u="none" strike="noStrike" cap="none"/>
                    </a:p>
                  </a:txBody>
                  <a:tcPr marL="70375" marR="70375" marT="70375" marB="70375" anchor="ctr">
                    <a:lnL w="13950" cap="flat" cmpd="sng">
                      <a:solidFill>
                        <a:srgbClr val="202A79"/>
                      </a:solidFill>
                      <a:prstDash val="solid"/>
                      <a:round/>
                      <a:headEnd type="none" w="sm" len="sm"/>
                      <a:tailEnd type="none" w="sm" len="sm"/>
                    </a:lnL>
                    <a:lnR w="13950" cap="flat" cmpd="sng">
                      <a:solidFill>
                        <a:srgbClr val="202A79"/>
                      </a:solidFill>
                      <a:prstDash val="solid"/>
                      <a:round/>
                      <a:headEnd type="none" w="sm" len="sm"/>
                      <a:tailEnd type="none" w="sm" len="sm"/>
                    </a:lnR>
                    <a:lnT w="13950" cap="flat" cmpd="sng">
                      <a:solidFill>
                        <a:srgbClr val="202A79"/>
                      </a:solidFill>
                      <a:prstDash val="solid"/>
                      <a:round/>
                      <a:headEnd type="none" w="sm" len="sm"/>
                      <a:tailEnd type="none" w="sm" len="sm"/>
                    </a:lnT>
                    <a:lnB w="13950" cap="flat" cmpd="sng">
                      <a:solidFill>
                        <a:srgbClr val="202A79"/>
                      </a:solidFill>
                      <a:prstDash val="solid"/>
                      <a:round/>
                      <a:headEnd type="none" w="sm" len="sm"/>
                      <a:tailEnd type="none" w="sm" len="sm"/>
                    </a:lnB>
                  </a:tcPr>
                </a:tc>
              </a:tr>
            </a:tbl>
          </a:graphicData>
        </a:graphic>
      </p:graphicFrame>
      <p:grpSp>
        <p:nvGrpSpPr>
          <p:cNvPr id="673" name="Google Shape;673;p42"/>
          <p:cNvGrpSpPr/>
          <p:nvPr/>
        </p:nvGrpSpPr>
        <p:grpSpPr>
          <a:xfrm>
            <a:off x="347302" y="294660"/>
            <a:ext cx="710717" cy="713903"/>
            <a:chOff x="1813" y="0"/>
            <a:chExt cx="809173" cy="812800"/>
          </a:xfrm>
        </p:grpSpPr>
        <p:sp>
          <p:nvSpPr>
            <p:cNvPr id="674" name="Google Shape;674;p4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75" name="Google Shape;675;p42"/>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76" name="Google Shape;676;p42"/>
          <p:cNvGrpSpPr/>
          <p:nvPr/>
        </p:nvGrpSpPr>
        <p:grpSpPr>
          <a:xfrm>
            <a:off x="326424" y="-232713"/>
            <a:ext cx="1543049" cy="1977031"/>
            <a:chOff x="0" y="-228600"/>
            <a:chExt cx="812800" cy="1041400"/>
          </a:xfrm>
        </p:grpSpPr>
        <p:sp>
          <p:nvSpPr>
            <p:cNvPr id="677" name="Google Shape;677;p42"/>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678" name="Google Shape;678;p42"/>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endParaRPr sz="700"/>
            </a:p>
          </p:txBody>
        </p:sp>
      </p:grpSp>
      <p:cxnSp>
        <p:nvCxnSpPr>
          <p:cNvPr id="679" name="Google Shape;679;p42"/>
          <p:cNvCxnSpPr/>
          <p:nvPr/>
        </p:nvCxnSpPr>
        <p:spPr>
          <a:xfrm>
            <a:off x="366026" y="1168629"/>
            <a:ext cx="8391065" cy="0"/>
          </a:xfrm>
          <a:prstGeom prst="straightConnector1">
            <a:avLst/>
          </a:prstGeom>
          <a:noFill/>
          <a:ln w="38100" cap="flat" cmpd="sng">
            <a:solidFill>
              <a:srgbClr val="202A79"/>
            </a:solidFill>
            <a:prstDash val="solid"/>
            <a:round/>
            <a:headEnd type="none" w="sm" len="sm"/>
            <a:tailEnd type="none" w="sm" len="sm"/>
          </a:ln>
        </p:spPr>
      </p:cxnSp>
      <p:grpSp>
        <p:nvGrpSpPr>
          <p:cNvPr id="680" name="Google Shape;680;p42"/>
          <p:cNvGrpSpPr/>
          <p:nvPr/>
        </p:nvGrpSpPr>
        <p:grpSpPr>
          <a:xfrm>
            <a:off x="5065166" y="503634"/>
            <a:ext cx="3644190" cy="266621"/>
            <a:chOff x="0" y="-28575"/>
            <a:chExt cx="9717839" cy="710988"/>
          </a:xfrm>
        </p:grpSpPr>
        <p:sp>
          <p:nvSpPr>
            <p:cNvPr id="681" name="Google Shape;681;p42"/>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682" name="Google Shape;682;p42"/>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202A79"/>
                  </a:solidFill>
                  <a:latin typeface="Arial" panose="020B0604020202020204"/>
                  <a:ea typeface="Arial" panose="020B0604020202020204"/>
                  <a:cs typeface="Arial" panose="020B0604020202020204"/>
                  <a:sym typeface="Arial" panose="020B0604020202020204"/>
                </a:rPr>
                <a:t>Company name | </a:t>
              </a:r>
              <a:endParaRPr sz="70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686" name="Shape 686"/>
        <p:cNvGrpSpPr/>
        <p:nvPr/>
      </p:nvGrpSpPr>
      <p:grpSpPr>
        <a:xfrm>
          <a:off x="0" y="0"/>
          <a:ext cx="0" cy="0"/>
          <a:chOff x="0" y="0"/>
          <a:chExt cx="0" cy="0"/>
        </a:xfrm>
      </p:grpSpPr>
      <p:grpSp>
        <p:nvGrpSpPr>
          <p:cNvPr id="687" name="Google Shape;687;p43"/>
          <p:cNvGrpSpPr/>
          <p:nvPr/>
        </p:nvGrpSpPr>
        <p:grpSpPr>
          <a:xfrm>
            <a:off x="347302" y="294660"/>
            <a:ext cx="710717" cy="713903"/>
            <a:chOff x="1813" y="0"/>
            <a:chExt cx="809173" cy="812800"/>
          </a:xfrm>
        </p:grpSpPr>
        <p:sp>
          <p:nvSpPr>
            <p:cNvPr id="688" name="Google Shape;688;p4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689" name="Google Shape;689;p4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90" name="Google Shape;690;p43"/>
          <p:cNvGrpSpPr/>
          <p:nvPr/>
        </p:nvGrpSpPr>
        <p:grpSpPr>
          <a:xfrm>
            <a:off x="326424" y="-232713"/>
            <a:ext cx="1543049" cy="1977031"/>
            <a:chOff x="0" y="-228600"/>
            <a:chExt cx="812800" cy="1041400"/>
          </a:xfrm>
        </p:grpSpPr>
        <p:sp>
          <p:nvSpPr>
            <p:cNvPr id="691" name="Google Shape;691;p43"/>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692" name="Google Shape;692;p43"/>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endParaRPr sz="700"/>
            </a:p>
          </p:txBody>
        </p:sp>
      </p:grpSp>
      <p:cxnSp>
        <p:nvCxnSpPr>
          <p:cNvPr id="693" name="Google Shape;693;p43"/>
          <p:cNvCxnSpPr/>
          <p:nvPr/>
        </p:nvCxnSpPr>
        <p:spPr>
          <a:xfrm>
            <a:off x="366026" y="1168629"/>
            <a:ext cx="8391065" cy="0"/>
          </a:xfrm>
          <a:prstGeom prst="straightConnector1">
            <a:avLst/>
          </a:prstGeom>
          <a:noFill/>
          <a:ln w="38100" cap="flat" cmpd="sng">
            <a:solidFill>
              <a:srgbClr val="202A79"/>
            </a:solidFill>
            <a:prstDash val="solid"/>
            <a:round/>
            <a:headEnd type="none" w="sm" len="sm"/>
            <a:tailEnd type="none" w="sm" len="sm"/>
          </a:ln>
        </p:spPr>
      </p:cxnSp>
      <p:grpSp>
        <p:nvGrpSpPr>
          <p:cNvPr id="694" name="Google Shape;694;p43"/>
          <p:cNvGrpSpPr/>
          <p:nvPr/>
        </p:nvGrpSpPr>
        <p:grpSpPr>
          <a:xfrm>
            <a:off x="1526328" y="1520728"/>
            <a:ext cx="6245594" cy="2105370"/>
            <a:chOff x="0" y="-1350169"/>
            <a:chExt cx="16654916" cy="5614321"/>
          </a:xfrm>
        </p:grpSpPr>
        <p:grpSp>
          <p:nvGrpSpPr>
            <p:cNvPr id="695" name="Google Shape;695;p43"/>
            <p:cNvGrpSpPr/>
            <p:nvPr/>
          </p:nvGrpSpPr>
          <p:grpSpPr>
            <a:xfrm>
              <a:off x="0" y="-91750"/>
              <a:ext cx="4114800" cy="4355902"/>
              <a:chOff x="0" y="-47625"/>
              <a:chExt cx="812800" cy="860425"/>
            </a:xfrm>
          </p:grpSpPr>
          <p:sp>
            <p:nvSpPr>
              <p:cNvPr id="696" name="Google Shape;696;p4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38100" cap="flat" cmpd="sng">
                <a:solidFill>
                  <a:srgbClr val="202A79"/>
                </a:solidFill>
                <a:prstDash val="solid"/>
                <a:round/>
                <a:headEnd type="none" w="sm" len="sm"/>
                <a:tailEnd type="none" w="sm" len="sm"/>
              </a:ln>
            </p:spPr>
          </p:sp>
          <p:sp>
            <p:nvSpPr>
              <p:cNvPr id="697" name="Google Shape;697;p43"/>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98" name="Google Shape;698;p43"/>
            <p:cNvGrpSpPr/>
            <p:nvPr/>
          </p:nvGrpSpPr>
          <p:grpSpPr>
            <a:xfrm>
              <a:off x="6036548" y="-91750"/>
              <a:ext cx="4114800" cy="4355902"/>
              <a:chOff x="0" y="-47625"/>
              <a:chExt cx="812800" cy="860425"/>
            </a:xfrm>
          </p:grpSpPr>
          <p:sp>
            <p:nvSpPr>
              <p:cNvPr id="699" name="Google Shape;699;p4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38100" cap="flat" cmpd="sng">
                <a:solidFill>
                  <a:srgbClr val="202A79"/>
                </a:solidFill>
                <a:prstDash val="solid"/>
                <a:round/>
                <a:headEnd type="none" w="sm" len="sm"/>
                <a:tailEnd type="none" w="sm" len="sm"/>
              </a:ln>
            </p:spPr>
          </p:sp>
          <p:sp>
            <p:nvSpPr>
              <p:cNvPr id="700" name="Google Shape;700;p43"/>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01" name="Google Shape;701;p43"/>
            <p:cNvGrpSpPr/>
            <p:nvPr/>
          </p:nvGrpSpPr>
          <p:grpSpPr>
            <a:xfrm>
              <a:off x="12073096" y="-91750"/>
              <a:ext cx="4114800" cy="4355902"/>
              <a:chOff x="0" y="-47625"/>
              <a:chExt cx="812800" cy="860425"/>
            </a:xfrm>
          </p:grpSpPr>
          <p:sp>
            <p:nvSpPr>
              <p:cNvPr id="702" name="Google Shape;702;p43"/>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38100" cap="flat" cmpd="sng">
                <a:solidFill>
                  <a:srgbClr val="202A79"/>
                </a:solidFill>
                <a:prstDash val="solid"/>
                <a:round/>
                <a:headEnd type="none" w="sm" len="sm"/>
                <a:tailEnd type="none" w="sm" len="sm"/>
              </a:ln>
            </p:spPr>
          </p:sp>
          <p:sp>
            <p:nvSpPr>
              <p:cNvPr id="703" name="Google Shape;703;p43"/>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04" name="Google Shape;704;p43"/>
            <p:cNvGrpSpPr/>
            <p:nvPr/>
          </p:nvGrpSpPr>
          <p:grpSpPr>
            <a:xfrm>
              <a:off x="835391" y="-48220"/>
              <a:ext cx="4114800" cy="4163020"/>
              <a:chOff x="0" y="-9525"/>
              <a:chExt cx="812800" cy="822325"/>
            </a:xfrm>
          </p:grpSpPr>
          <p:sp>
            <p:nvSpPr>
              <p:cNvPr id="705" name="Google Shape;705;p43"/>
              <p:cNvSpPr/>
              <p:nvPr/>
            </p:nvSpPr>
            <p:spPr>
              <a:xfrm>
                <a:off x="0" y="0"/>
                <a:ext cx="482769" cy="566351"/>
              </a:xfrm>
              <a:custGeom>
                <a:avLst/>
                <a:gdLst/>
                <a:ahLst/>
                <a:cxnLst/>
                <a:rect l="l" t="t" r="r" b="b"/>
                <a:pathLst>
                  <a:path w="482769" h="566351" extrusionOk="0">
                    <a:moveTo>
                      <a:pt x="0" y="0"/>
                    </a:moveTo>
                    <a:lnTo>
                      <a:pt x="482769" y="0"/>
                    </a:lnTo>
                    <a:lnTo>
                      <a:pt x="482769" y="566351"/>
                    </a:lnTo>
                    <a:lnTo>
                      <a:pt x="0" y="566351"/>
                    </a:lnTo>
                    <a:close/>
                  </a:path>
                </a:pathLst>
              </a:custGeom>
              <a:solidFill>
                <a:srgbClr val="000000">
                  <a:alpha val="0"/>
                </a:srgbClr>
              </a:solidFill>
              <a:ln>
                <a:noFill/>
              </a:ln>
            </p:spPr>
          </p:sp>
          <p:sp>
            <p:nvSpPr>
              <p:cNvPr id="706" name="Google Shape;706;p43"/>
              <p:cNvSpPr txBox="1"/>
              <p:nvPr/>
            </p:nvSpPr>
            <p:spPr>
              <a:xfrm>
                <a:off x="0" y="-9525"/>
                <a:ext cx="812800" cy="822325"/>
              </a:xfrm>
              <a:prstGeom prst="rect">
                <a:avLst/>
              </a:prstGeom>
              <a:noFill/>
              <a:ln>
                <a:noFill/>
              </a:ln>
            </p:spPr>
            <p:txBody>
              <a:bodyPr spcFirstLastPara="1" wrap="square" lIns="127000" tIns="127000" rIns="127000" bIns="127000" anchor="ctr" anchorCtr="0">
                <a:no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3k</a:t>
                </a:r>
                <a:endParaRPr sz="700"/>
              </a:p>
            </p:txBody>
          </p:sp>
        </p:grpSp>
        <p:grpSp>
          <p:nvGrpSpPr>
            <p:cNvPr id="707" name="Google Shape;707;p43"/>
            <p:cNvGrpSpPr/>
            <p:nvPr/>
          </p:nvGrpSpPr>
          <p:grpSpPr>
            <a:xfrm>
              <a:off x="6313544" y="-1350169"/>
              <a:ext cx="4114797" cy="5464969"/>
              <a:chOff x="0" y="-266700"/>
              <a:chExt cx="812800" cy="1079500"/>
            </a:xfrm>
          </p:grpSpPr>
          <p:sp>
            <p:nvSpPr>
              <p:cNvPr id="708" name="Google Shape;708;p43"/>
              <p:cNvSpPr/>
              <p:nvPr/>
            </p:nvSpPr>
            <p:spPr>
              <a:xfrm>
                <a:off x="0" y="0"/>
                <a:ext cx="703370" cy="566351"/>
              </a:xfrm>
              <a:custGeom>
                <a:avLst/>
                <a:gdLst/>
                <a:ahLst/>
                <a:cxnLst/>
                <a:rect l="l" t="t" r="r" b="b"/>
                <a:pathLst>
                  <a:path w="703370" h="566351" extrusionOk="0">
                    <a:moveTo>
                      <a:pt x="0" y="0"/>
                    </a:moveTo>
                    <a:lnTo>
                      <a:pt x="703370" y="0"/>
                    </a:lnTo>
                    <a:lnTo>
                      <a:pt x="703370" y="566351"/>
                    </a:lnTo>
                    <a:lnTo>
                      <a:pt x="0" y="566351"/>
                    </a:lnTo>
                    <a:close/>
                  </a:path>
                </a:pathLst>
              </a:custGeom>
              <a:solidFill>
                <a:srgbClr val="000000">
                  <a:alpha val="0"/>
                </a:srgbClr>
              </a:solidFill>
              <a:ln>
                <a:noFill/>
              </a:ln>
            </p:spPr>
          </p:sp>
          <p:sp>
            <p:nvSpPr>
              <p:cNvPr id="709" name="Google Shape;709;p43"/>
              <p:cNvSpPr txBox="1"/>
              <p:nvPr/>
            </p:nvSpPr>
            <p:spPr>
              <a:xfrm>
                <a:off x="0" y="-266700"/>
                <a:ext cx="812800" cy="10795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95%</a:t>
                </a:r>
                <a:endParaRPr sz="700"/>
              </a:p>
            </p:txBody>
          </p:sp>
        </p:grpSp>
        <p:grpSp>
          <p:nvGrpSpPr>
            <p:cNvPr id="710" name="Google Shape;710;p43"/>
            <p:cNvGrpSpPr/>
            <p:nvPr/>
          </p:nvGrpSpPr>
          <p:grpSpPr>
            <a:xfrm>
              <a:off x="12540117" y="101132"/>
              <a:ext cx="4114799" cy="4163020"/>
              <a:chOff x="0" y="-9525"/>
              <a:chExt cx="812800" cy="822325"/>
            </a:xfrm>
          </p:grpSpPr>
          <p:sp>
            <p:nvSpPr>
              <p:cNvPr id="711" name="Google Shape;711;p43"/>
              <p:cNvSpPr/>
              <p:nvPr/>
            </p:nvSpPr>
            <p:spPr>
              <a:xfrm>
                <a:off x="0" y="0"/>
                <a:ext cx="628298" cy="566351"/>
              </a:xfrm>
              <a:custGeom>
                <a:avLst/>
                <a:gdLst/>
                <a:ahLst/>
                <a:cxnLst/>
                <a:rect l="l" t="t" r="r" b="b"/>
                <a:pathLst>
                  <a:path w="628298" h="566351" extrusionOk="0">
                    <a:moveTo>
                      <a:pt x="0" y="0"/>
                    </a:moveTo>
                    <a:lnTo>
                      <a:pt x="628298" y="0"/>
                    </a:lnTo>
                    <a:lnTo>
                      <a:pt x="628298" y="566351"/>
                    </a:lnTo>
                    <a:lnTo>
                      <a:pt x="0" y="566351"/>
                    </a:lnTo>
                    <a:close/>
                  </a:path>
                </a:pathLst>
              </a:custGeom>
              <a:solidFill>
                <a:srgbClr val="000000">
                  <a:alpha val="0"/>
                </a:srgbClr>
              </a:solidFill>
              <a:ln>
                <a:noFill/>
              </a:ln>
            </p:spPr>
          </p:sp>
          <p:sp>
            <p:nvSpPr>
              <p:cNvPr id="712" name="Google Shape;712;p43"/>
              <p:cNvSpPr txBox="1"/>
              <p:nvPr/>
            </p:nvSpPr>
            <p:spPr>
              <a:xfrm>
                <a:off x="0" y="-9525"/>
                <a:ext cx="812800" cy="822325"/>
              </a:xfrm>
              <a:prstGeom prst="rect">
                <a:avLst/>
              </a:prstGeom>
              <a:noFill/>
              <a:ln>
                <a:noFill/>
              </a:ln>
            </p:spPr>
            <p:txBody>
              <a:bodyPr spcFirstLastPara="1" wrap="square" lIns="127000" tIns="127000" rIns="127000" bIns="127000" anchor="ctr" anchorCtr="0">
                <a:no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18k</a:t>
                </a:r>
                <a:endParaRPr sz="700"/>
              </a:p>
            </p:txBody>
          </p:sp>
        </p:grpSp>
        <p:sp>
          <p:nvSpPr>
            <p:cNvPr id="713" name="Google Shape;713;p43"/>
            <p:cNvSpPr txBox="1"/>
            <p:nvPr/>
          </p:nvSpPr>
          <p:spPr>
            <a:xfrm>
              <a:off x="568243" y="2867152"/>
              <a:ext cx="2966405" cy="698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800" b="0" i="0" u="none" strike="noStrike" cap="none">
                  <a:solidFill>
                    <a:srgbClr val="000000"/>
                  </a:solidFill>
                  <a:latin typeface="Arial" panose="020B0604020202020204"/>
                  <a:ea typeface="Arial" panose="020B0604020202020204"/>
                  <a:cs typeface="Arial" panose="020B0604020202020204"/>
                  <a:sym typeface="Arial" panose="020B0604020202020204"/>
                </a:rPr>
                <a:t>Sign-ups</a:t>
              </a:r>
              <a:endParaRPr sz="700"/>
            </a:p>
          </p:txBody>
        </p:sp>
        <p:sp>
          <p:nvSpPr>
            <p:cNvPr id="714" name="Google Shape;714;p43"/>
            <p:cNvSpPr txBox="1"/>
            <p:nvPr/>
          </p:nvSpPr>
          <p:spPr>
            <a:xfrm>
              <a:off x="6610746" y="2517902"/>
              <a:ext cx="2966405" cy="1397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800" b="0" i="0" u="none" strike="noStrike" cap="none">
                  <a:solidFill>
                    <a:srgbClr val="000000"/>
                  </a:solidFill>
                  <a:latin typeface="Arial" panose="020B0604020202020204"/>
                  <a:ea typeface="Arial" panose="020B0604020202020204"/>
                  <a:cs typeface="Arial" panose="020B0604020202020204"/>
                  <a:sym typeface="Arial" panose="020B0604020202020204"/>
                </a:rPr>
                <a:t>Increase in sales</a:t>
              </a:r>
              <a:endParaRPr sz="700"/>
            </a:p>
          </p:txBody>
        </p:sp>
        <p:sp>
          <p:nvSpPr>
            <p:cNvPr id="715" name="Google Shape;715;p43"/>
            <p:cNvSpPr txBox="1"/>
            <p:nvPr/>
          </p:nvSpPr>
          <p:spPr>
            <a:xfrm>
              <a:off x="12653248" y="2517902"/>
              <a:ext cx="2966405" cy="1397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800" b="0" i="0" u="none" strike="noStrike" cap="none">
                  <a:solidFill>
                    <a:srgbClr val="000000"/>
                  </a:solidFill>
                  <a:latin typeface="Arial" panose="020B0604020202020204"/>
                  <a:ea typeface="Arial" panose="020B0604020202020204"/>
                  <a:cs typeface="Arial" panose="020B0604020202020204"/>
                  <a:sym typeface="Arial" panose="020B0604020202020204"/>
                </a:rPr>
                <a:t>Daily visitors</a:t>
              </a:r>
              <a:endParaRPr sz="700"/>
            </a:p>
          </p:txBody>
        </p:sp>
      </p:grpSp>
      <p:grpSp>
        <p:nvGrpSpPr>
          <p:cNvPr id="716" name="Google Shape;716;p43"/>
          <p:cNvGrpSpPr/>
          <p:nvPr/>
        </p:nvGrpSpPr>
        <p:grpSpPr>
          <a:xfrm>
            <a:off x="0" y="4461724"/>
            <a:ext cx="9143998" cy="1633462"/>
            <a:chOff x="0" y="-47625"/>
            <a:chExt cx="4816592" cy="860425"/>
          </a:xfrm>
        </p:grpSpPr>
        <p:sp>
          <p:nvSpPr>
            <p:cNvPr id="717" name="Google Shape;717;p43"/>
            <p:cNvSpPr/>
            <p:nvPr/>
          </p:nvSpPr>
          <p:spPr>
            <a:xfrm>
              <a:off x="0" y="0"/>
              <a:ext cx="4816592" cy="311500"/>
            </a:xfrm>
            <a:custGeom>
              <a:avLst/>
              <a:gdLst/>
              <a:ahLst/>
              <a:cxnLst/>
              <a:rect l="l" t="t" r="r" b="b"/>
              <a:pathLst>
                <a:path w="4816592" h="311500" extrusionOk="0">
                  <a:moveTo>
                    <a:pt x="0" y="0"/>
                  </a:moveTo>
                  <a:lnTo>
                    <a:pt x="4816592" y="0"/>
                  </a:lnTo>
                  <a:lnTo>
                    <a:pt x="4816592" y="311500"/>
                  </a:lnTo>
                  <a:lnTo>
                    <a:pt x="0" y="311500"/>
                  </a:lnTo>
                  <a:close/>
                </a:path>
              </a:pathLst>
            </a:custGeom>
            <a:solidFill>
              <a:srgbClr val="202A79"/>
            </a:solidFill>
            <a:ln>
              <a:noFill/>
            </a:ln>
          </p:spPr>
        </p:sp>
        <p:sp>
          <p:nvSpPr>
            <p:cNvPr id="718" name="Google Shape;718;p43"/>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19" name="Google Shape;719;p43"/>
          <p:cNvGrpSpPr/>
          <p:nvPr/>
        </p:nvGrpSpPr>
        <p:grpSpPr>
          <a:xfrm>
            <a:off x="5065166" y="503634"/>
            <a:ext cx="3644190" cy="266621"/>
            <a:chOff x="0" y="-28575"/>
            <a:chExt cx="9717839" cy="710988"/>
          </a:xfrm>
        </p:grpSpPr>
        <p:sp>
          <p:nvSpPr>
            <p:cNvPr id="720" name="Google Shape;720;p43"/>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721" name="Google Shape;721;p43"/>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202A79"/>
                  </a:solidFill>
                  <a:latin typeface="Arial" panose="020B0604020202020204"/>
                  <a:ea typeface="Arial" panose="020B0604020202020204"/>
                  <a:cs typeface="Arial" panose="020B0604020202020204"/>
                  <a:sym typeface="Arial" panose="020B0604020202020204"/>
                </a:rPr>
                <a:t>Company name |</a:t>
              </a: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 </a:t>
              </a:r>
              <a:endParaRPr sz="700"/>
            </a:p>
          </p:txBody>
        </p:sp>
      </p:grpSp>
      <p:grpSp>
        <p:nvGrpSpPr>
          <p:cNvPr id="722" name="Google Shape;722;p43"/>
          <p:cNvGrpSpPr/>
          <p:nvPr/>
        </p:nvGrpSpPr>
        <p:grpSpPr>
          <a:xfrm>
            <a:off x="8324181" y="4359119"/>
            <a:ext cx="384314" cy="386036"/>
            <a:chOff x="1813" y="0"/>
            <a:chExt cx="809173" cy="812800"/>
          </a:xfrm>
        </p:grpSpPr>
        <p:sp>
          <p:nvSpPr>
            <p:cNvPr id="723" name="Google Shape;723;p4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724" name="Google Shape;724;p4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153" name="Shape 153"/>
        <p:cNvGrpSpPr/>
        <p:nvPr/>
      </p:nvGrpSpPr>
      <p:grpSpPr>
        <a:xfrm>
          <a:off x="0" y="0"/>
          <a:ext cx="0" cy="0"/>
          <a:chOff x="0" y="0"/>
          <a:chExt cx="0" cy="0"/>
        </a:xfrm>
      </p:grpSpPr>
      <p:grpSp>
        <p:nvGrpSpPr>
          <p:cNvPr id="154" name="Google Shape;154;p26"/>
          <p:cNvGrpSpPr/>
          <p:nvPr/>
        </p:nvGrpSpPr>
        <p:grpSpPr>
          <a:xfrm>
            <a:off x="6012945" y="-69067"/>
            <a:ext cx="3131056" cy="5212567"/>
            <a:chOff x="0" y="-47625"/>
            <a:chExt cx="1649280" cy="2745714"/>
          </a:xfrm>
        </p:grpSpPr>
        <p:sp>
          <p:nvSpPr>
            <p:cNvPr id="155" name="Google Shape;155;p26"/>
            <p:cNvSpPr/>
            <p:nvPr/>
          </p:nvSpPr>
          <p:spPr>
            <a:xfrm>
              <a:off x="0" y="0"/>
              <a:ext cx="1649280" cy="2698089"/>
            </a:xfrm>
            <a:custGeom>
              <a:avLst/>
              <a:gdLst/>
              <a:ahLst/>
              <a:cxnLst/>
              <a:rect l="l" t="t" r="r" b="b"/>
              <a:pathLst>
                <a:path w="1649280" h="2698089" extrusionOk="0">
                  <a:moveTo>
                    <a:pt x="0" y="0"/>
                  </a:moveTo>
                  <a:lnTo>
                    <a:pt x="1649280" y="0"/>
                  </a:lnTo>
                  <a:lnTo>
                    <a:pt x="1649280" y="2698089"/>
                  </a:lnTo>
                  <a:lnTo>
                    <a:pt x="0" y="2698089"/>
                  </a:lnTo>
                  <a:close/>
                </a:path>
              </a:pathLst>
            </a:custGeom>
            <a:solidFill>
              <a:srgbClr val="202A79"/>
            </a:solidFill>
            <a:ln>
              <a:noFill/>
            </a:ln>
          </p:spPr>
        </p:sp>
        <p:sp>
          <p:nvSpPr>
            <p:cNvPr id="156" name="Google Shape;156;p26"/>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7" name="Google Shape;157;p26"/>
          <p:cNvSpPr txBox="1"/>
          <p:nvPr/>
        </p:nvSpPr>
        <p:spPr>
          <a:xfrm>
            <a:off x="514350" y="509588"/>
            <a:ext cx="6094455" cy="13763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How to Use This Presentation</a:t>
            </a:r>
            <a:endParaRPr sz="700"/>
          </a:p>
        </p:txBody>
      </p:sp>
      <p:sp>
        <p:nvSpPr>
          <p:cNvPr id="158" name="Google Shape;158;p26"/>
          <p:cNvSpPr/>
          <p:nvPr/>
        </p:nvSpPr>
        <p:spPr>
          <a:xfrm>
            <a:off x="969417" y="3198418"/>
            <a:ext cx="1543050" cy="276379"/>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sp>
      <p:sp>
        <p:nvSpPr>
          <p:cNvPr id="159" name="Google Shape;159;p26"/>
          <p:cNvSpPr txBox="1"/>
          <p:nvPr/>
        </p:nvSpPr>
        <p:spPr>
          <a:xfrm>
            <a:off x="969417" y="2010731"/>
            <a:ext cx="1542900" cy="16335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CANVA</a:t>
            </a:r>
            <a:endParaRPr sz="700"/>
          </a:p>
        </p:txBody>
      </p:sp>
      <p:grpSp>
        <p:nvGrpSpPr>
          <p:cNvPr id="160" name="Google Shape;160;p26"/>
          <p:cNvGrpSpPr/>
          <p:nvPr/>
        </p:nvGrpSpPr>
        <p:grpSpPr>
          <a:xfrm>
            <a:off x="3793553" y="1989979"/>
            <a:ext cx="1543050" cy="1633420"/>
            <a:chOff x="0" y="-636542"/>
            <a:chExt cx="812800" cy="860400"/>
          </a:xfrm>
        </p:grpSpPr>
        <p:sp>
          <p:nvSpPr>
            <p:cNvPr id="161" name="Google Shape;161;p26"/>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sp>
        <p:sp>
          <p:nvSpPr>
            <p:cNvPr id="162" name="Google Shape;162;p26"/>
            <p:cNvSpPr txBox="1"/>
            <p:nvPr/>
          </p:nvSpPr>
          <p:spPr>
            <a:xfrm>
              <a:off x="0" y="-636542"/>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POWERPOINT</a:t>
              </a:r>
              <a:endParaRPr sz="700"/>
            </a:p>
          </p:txBody>
        </p:sp>
      </p:grpSp>
      <p:grpSp>
        <p:nvGrpSpPr>
          <p:cNvPr id="163" name="Google Shape;163;p26"/>
          <p:cNvGrpSpPr/>
          <p:nvPr/>
        </p:nvGrpSpPr>
        <p:grpSpPr>
          <a:xfrm>
            <a:off x="6608805" y="2010755"/>
            <a:ext cx="1543050" cy="1633420"/>
            <a:chOff x="0" y="-625599"/>
            <a:chExt cx="812800" cy="860400"/>
          </a:xfrm>
        </p:grpSpPr>
        <p:sp>
          <p:nvSpPr>
            <p:cNvPr id="164" name="Google Shape;164;p26"/>
            <p:cNvSpPr/>
            <p:nvPr/>
          </p:nvSpPr>
          <p:spPr>
            <a:xfrm>
              <a:off x="0" y="0"/>
              <a:ext cx="812800" cy="145582"/>
            </a:xfrm>
            <a:custGeom>
              <a:avLst/>
              <a:gdLst/>
              <a:ahLst/>
              <a:cxnLst/>
              <a:rect l="l" t="t" r="r" b="b"/>
              <a:pathLst>
                <a:path w="812800" h="145582" extrusionOk="0">
                  <a:moveTo>
                    <a:pt x="0" y="0"/>
                  </a:moveTo>
                  <a:lnTo>
                    <a:pt x="812800" y="0"/>
                  </a:lnTo>
                  <a:lnTo>
                    <a:pt x="812800" y="145582"/>
                  </a:lnTo>
                  <a:lnTo>
                    <a:pt x="0" y="145582"/>
                  </a:lnTo>
                  <a:close/>
                </a:path>
              </a:pathLst>
            </a:custGeom>
            <a:solidFill>
              <a:srgbClr val="000000">
                <a:alpha val="0"/>
              </a:srgbClr>
            </a:solidFill>
            <a:ln>
              <a:noFill/>
            </a:ln>
          </p:spPr>
        </p:sp>
        <p:sp>
          <p:nvSpPr>
            <p:cNvPr id="165" name="Google Shape;165;p26"/>
            <p:cNvSpPr txBox="1"/>
            <p:nvPr/>
          </p:nvSpPr>
          <p:spPr>
            <a:xfrm>
              <a:off x="0" y="-625599"/>
              <a:ext cx="812700" cy="860400"/>
            </a:xfrm>
            <a:prstGeom prst="rect">
              <a:avLst/>
            </a:prstGeom>
            <a:noFill/>
            <a:ln>
              <a:noFill/>
            </a:ln>
          </p:spPr>
          <p:txBody>
            <a:bodyPr spcFirstLastPara="1" wrap="square" lIns="25400" tIns="25400" rIns="25400" bIns="25400" anchor="ctr" anchorCtr="0">
              <a:noAutofit/>
            </a:bodyPr>
            <a:lstStyle/>
            <a:p>
              <a:pPr marL="0" marR="0" lvl="0" indent="0" algn="ctr" rtl="0">
                <a:lnSpc>
                  <a:spcPct val="140000"/>
                </a:lnSpc>
                <a:spcBef>
                  <a:spcPts val="0"/>
                </a:spcBef>
                <a:spcAft>
                  <a:spcPts val="0"/>
                </a:spcAft>
                <a:buNone/>
              </a:pPr>
              <a:r>
                <a:rPr lang="en-GB" sz="1100" b="0" i="0" u="none" strike="noStrike" cap="none">
                  <a:solidFill>
                    <a:srgbClr val="FFFFFF"/>
                  </a:solidFill>
                  <a:latin typeface="Arial" panose="020B0604020202020204"/>
                  <a:ea typeface="Arial" panose="020B0604020202020204"/>
                  <a:cs typeface="Arial" panose="020B0604020202020204"/>
                  <a:sym typeface="Arial" panose="020B0604020202020204"/>
                </a:rPr>
                <a:t>GOOGLE SLIDES</a:t>
              </a:r>
              <a:endParaRPr sz="700"/>
            </a:p>
          </p:txBody>
        </p:sp>
      </p:grpSp>
      <p:pic>
        <p:nvPicPr>
          <p:cNvPr id="166" name="Google Shape;166;p26"/>
          <p:cNvPicPr preferRelativeResize="0"/>
          <p:nvPr/>
        </p:nvPicPr>
        <p:blipFill rotWithShape="1">
          <a:blip r:embed="rId1"/>
          <a:srcRect/>
          <a:stretch>
            <a:fillRect/>
          </a:stretch>
        </p:blipFill>
        <p:spPr>
          <a:xfrm>
            <a:off x="7119644" y="2237245"/>
            <a:ext cx="436351" cy="436351"/>
          </a:xfrm>
          <a:prstGeom prst="rect">
            <a:avLst/>
          </a:prstGeom>
          <a:noFill/>
          <a:ln>
            <a:noFill/>
          </a:ln>
        </p:spPr>
      </p:pic>
      <p:pic>
        <p:nvPicPr>
          <p:cNvPr id="167" name="Google Shape;167;p26"/>
          <p:cNvPicPr preferRelativeResize="0"/>
          <p:nvPr/>
        </p:nvPicPr>
        <p:blipFill rotWithShape="1">
          <a:blip r:embed="rId2"/>
          <a:srcRect/>
          <a:stretch>
            <a:fillRect/>
          </a:stretch>
        </p:blipFill>
        <p:spPr>
          <a:xfrm>
            <a:off x="4292701" y="2223173"/>
            <a:ext cx="464494" cy="464494"/>
          </a:xfrm>
          <a:prstGeom prst="rect">
            <a:avLst/>
          </a:prstGeom>
          <a:noFill/>
          <a:ln>
            <a:noFill/>
          </a:ln>
        </p:spPr>
      </p:pic>
      <p:pic>
        <p:nvPicPr>
          <p:cNvPr id="168" name="Google Shape;168;p26"/>
          <p:cNvPicPr preferRelativeResize="0"/>
          <p:nvPr/>
        </p:nvPicPr>
        <p:blipFill rotWithShape="1">
          <a:blip r:embed="rId3"/>
          <a:srcRect/>
          <a:stretch>
            <a:fillRect/>
          </a:stretch>
        </p:blipFill>
        <p:spPr>
          <a:xfrm>
            <a:off x="1501659" y="2237245"/>
            <a:ext cx="478567" cy="478567"/>
          </a:xfrm>
          <a:prstGeom prst="rect">
            <a:avLst/>
          </a:prstGeom>
          <a:noFill/>
          <a:ln>
            <a:noFill/>
          </a:ln>
        </p:spPr>
      </p:pic>
      <p:cxnSp>
        <p:nvCxnSpPr>
          <p:cNvPr id="169" name="Google Shape;169;p26"/>
          <p:cNvCxnSpPr/>
          <p:nvPr/>
        </p:nvCxnSpPr>
        <p:spPr>
          <a:xfrm>
            <a:off x="3121380" y="2142410"/>
            <a:ext cx="0" cy="2769998"/>
          </a:xfrm>
          <a:prstGeom prst="straightConnector1">
            <a:avLst/>
          </a:prstGeom>
          <a:noFill/>
          <a:ln w="38100" cap="flat" cmpd="sng">
            <a:solidFill>
              <a:srgbClr val="202A79"/>
            </a:solidFill>
            <a:prstDash val="solid"/>
            <a:round/>
            <a:headEnd type="none" w="sm" len="sm"/>
            <a:tailEnd type="none" w="sm" len="sm"/>
          </a:ln>
        </p:spPr>
      </p:cxnSp>
      <p:cxnSp>
        <p:nvCxnSpPr>
          <p:cNvPr id="170" name="Google Shape;170;p26"/>
          <p:cNvCxnSpPr/>
          <p:nvPr/>
        </p:nvCxnSpPr>
        <p:spPr>
          <a:xfrm>
            <a:off x="6066822" y="2089797"/>
            <a:ext cx="0" cy="2769998"/>
          </a:xfrm>
          <a:prstGeom prst="straightConnector1">
            <a:avLst/>
          </a:prstGeom>
          <a:noFill/>
          <a:ln w="38100" cap="flat" cmpd="sng">
            <a:solidFill>
              <a:srgbClr val="202A79"/>
            </a:solidFill>
            <a:prstDash val="solid"/>
            <a:round/>
            <a:headEnd type="none" w="sm" len="sm"/>
            <a:tailEnd type="none" w="sm" len="sm"/>
          </a:ln>
        </p:spPr>
      </p:cxnSp>
      <p:grpSp>
        <p:nvGrpSpPr>
          <p:cNvPr id="171" name="Google Shape;171;p26"/>
          <p:cNvGrpSpPr/>
          <p:nvPr/>
        </p:nvGrpSpPr>
        <p:grpSpPr>
          <a:xfrm>
            <a:off x="5735666" y="514350"/>
            <a:ext cx="554557" cy="557042"/>
            <a:chOff x="1813" y="0"/>
            <a:chExt cx="809173" cy="812800"/>
          </a:xfrm>
        </p:grpSpPr>
        <p:sp>
          <p:nvSpPr>
            <p:cNvPr id="172" name="Google Shape;172;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173" name="Google Shape;173;p26"/>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74" name="Google Shape;174;p26"/>
          <p:cNvCxnSpPr/>
          <p:nvPr/>
        </p:nvCxnSpPr>
        <p:spPr>
          <a:xfrm>
            <a:off x="887617" y="3035735"/>
            <a:ext cx="1624850" cy="0"/>
          </a:xfrm>
          <a:prstGeom prst="straightConnector1">
            <a:avLst/>
          </a:prstGeom>
          <a:noFill/>
          <a:ln w="19050" cap="flat" cmpd="sng">
            <a:solidFill>
              <a:srgbClr val="FFFFFF"/>
            </a:solidFill>
            <a:prstDash val="solid"/>
            <a:round/>
            <a:headEnd type="none" w="sm" len="sm"/>
            <a:tailEnd type="none" w="sm" len="sm"/>
          </a:ln>
        </p:spPr>
      </p:cxnSp>
      <p:cxnSp>
        <p:nvCxnSpPr>
          <p:cNvPr id="175" name="Google Shape;175;p26"/>
          <p:cNvCxnSpPr/>
          <p:nvPr/>
        </p:nvCxnSpPr>
        <p:spPr>
          <a:xfrm>
            <a:off x="3711753" y="3016685"/>
            <a:ext cx="1624850" cy="0"/>
          </a:xfrm>
          <a:prstGeom prst="straightConnector1">
            <a:avLst/>
          </a:prstGeom>
          <a:noFill/>
          <a:ln w="19050" cap="flat" cmpd="sng">
            <a:solidFill>
              <a:srgbClr val="FFFFFF"/>
            </a:solidFill>
            <a:prstDash val="solid"/>
            <a:round/>
            <a:headEnd type="none" w="sm" len="sm"/>
            <a:tailEnd type="none" w="sm" len="sm"/>
          </a:ln>
        </p:spPr>
      </p:cxnSp>
      <p:cxnSp>
        <p:nvCxnSpPr>
          <p:cNvPr id="176" name="Google Shape;176;p26"/>
          <p:cNvCxnSpPr/>
          <p:nvPr/>
        </p:nvCxnSpPr>
        <p:spPr>
          <a:xfrm>
            <a:off x="6527005" y="2997635"/>
            <a:ext cx="1624850" cy="0"/>
          </a:xfrm>
          <a:prstGeom prst="straightConnector1">
            <a:avLst/>
          </a:prstGeom>
          <a:noFill/>
          <a:ln w="19050" cap="flat" cmpd="sng">
            <a:solidFill>
              <a:srgbClr val="FFFFFF"/>
            </a:solidFill>
            <a:prstDash val="solid"/>
            <a:round/>
            <a:headEnd type="none" w="sm" len="sm"/>
            <a:tailEnd type="none" w="sm" len="sm"/>
          </a:ln>
        </p:spPr>
      </p:cxnSp>
      <p:sp>
        <p:nvSpPr>
          <p:cNvPr id="177" name="Google Shape;177;p26"/>
          <p:cNvSpPr txBox="1"/>
          <p:nvPr/>
        </p:nvSpPr>
        <p:spPr>
          <a:xfrm>
            <a:off x="804647" y="3232504"/>
            <a:ext cx="1990200" cy="846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Click on the "Canva" button under this presentation preview. Start editing your presentation. You need to sign in to your Canva account.</a:t>
            </a:r>
            <a:endParaRPr sz="700"/>
          </a:p>
        </p:txBody>
      </p:sp>
      <p:sp>
        <p:nvSpPr>
          <p:cNvPr id="178" name="Google Shape;178;p26"/>
          <p:cNvSpPr txBox="1"/>
          <p:nvPr/>
        </p:nvSpPr>
        <p:spPr>
          <a:xfrm>
            <a:off x="3495962" y="3232504"/>
            <a:ext cx="2058000" cy="1185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Export this design from Canva as a PowerPoint template. Open the design in Canva. This will provide you with all the fonts used and elements used in this presentation as listed on page 21. Learn more on slide 3.</a:t>
            </a:r>
            <a:endParaRPr sz="700"/>
          </a:p>
        </p:txBody>
      </p:sp>
      <p:sp>
        <p:nvSpPr>
          <p:cNvPr id="179" name="Google Shape;179;p26"/>
          <p:cNvSpPr txBox="1"/>
          <p:nvPr/>
        </p:nvSpPr>
        <p:spPr>
          <a:xfrm>
            <a:off x="6431768" y="3232504"/>
            <a:ext cx="1967700" cy="1185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GB" sz="1100" b="0" i="0" u="none" strike="noStrike" cap="none">
                <a:solidFill>
                  <a:srgbClr val="FFFFFF"/>
                </a:solidFill>
                <a:latin typeface="Arial" panose="020B0604020202020204"/>
                <a:ea typeface="Arial" panose="020B0604020202020204"/>
                <a:cs typeface="Arial" panose="020B0604020202020204"/>
                <a:sym typeface="Arial" panose="020B0604020202020204"/>
              </a:rPr>
              <a:t>Export this design from Canva as a GoogleSlide template. This will provide you with all the fonts used and elements used in this presentation as listed on page 21. Learn more on slide 4.</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728" name="Shape 728"/>
        <p:cNvGrpSpPr/>
        <p:nvPr/>
      </p:nvGrpSpPr>
      <p:grpSpPr>
        <a:xfrm>
          <a:off x="0" y="0"/>
          <a:ext cx="0" cy="0"/>
          <a:chOff x="0" y="0"/>
          <a:chExt cx="0" cy="0"/>
        </a:xfrm>
      </p:grpSpPr>
      <p:sp>
        <p:nvSpPr>
          <p:cNvPr id="729" name="Google Shape;729;p44"/>
          <p:cNvSpPr/>
          <p:nvPr/>
        </p:nvSpPr>
        <p:spPr>
          <a:xfrm>
            <a:off x="578830" y="1297494"/>
            <a:ext cx="2575442" cy="5145536"/>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solidFill>
            <a:srgbClr val="202A79"/>
          </a:soli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730" name="Google Shape;730;p44"/>
          <p:cNvSpPr/>
          <p:nvPr/>
        </p:nvSpPr>
        <p:spPr>
          <a:xfrm>
            <a:off x="3284279" y="1297494"/>
            <a:ext cx="2575442" cy="5145536"/>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solidFill>
            <a:srgbClr val="202A79"/>
          </a:soli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731" name="Google Shape;731;p44"/>
          <p:cNvSpPr/>
          <p:nvPr/>
        </p:nvSpPr>
        <p:spPr>
          <a:xfrm>
            <a:off x="5989729" y="1297494"/>
            <a:ext cx="2575442" cy="5145536"/>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solidFill>
            <a:srgbClr val="202A79"/>
          </a:soli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p>
        </p:txBody>
      </p:sp>
      <p:grpSp>
        <p:nvGrpSpPr>
          <p:cNvPr id="732" name="Google Shape;732;p44"/>
          <p:cNvGrpSpPr/>
          <p:nvPr/>
        </p:nvGrpSpPr>
        <p:grpSpPr>
          <a:xfrm>
            <a:off x="1042538" y="1667207"/>
            <a:ext cx="7058925" cy="2857879"/>
            <a:chOff x="0" y="-266700"/>
            <a:chExt cx="18823799" cy="7621011"/>
          </a:xfrm>
        </p:grpSpPr>
        <p:sp>
          <p:nvSpPr>
            <p:cNvPr id="733" name="Google Shape;733;p44"/>
            <p:cNvSpPr txBox="1"/>
            <p:nvPr/>
          </p:nvSpPr>
          <p:spPr>
            <a:xfrm>
              <a:off x="0" y="2298700"/>
              <a:ext cx="4408098" cy="64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MONTHLY</a:t>
              </a:r>
              <a:endParaRPr sz="700"/>
            </a:p>
          </p:txBody>
        </p:sp>
        <p:sp>
          <p:nvSpPr>
            <p:cNvPr id="734" name="Google Shape;734;p44"/>
            <p:cNvSpPr txBox="1"/>
            <p:nvPr/>
          </p:nvSpPr>
          <p:spPr>
            <a:xfrm>
              <a:off x="0" y="-266700"/>
              <a:ext cx="4408098" cy="2095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GB" sz="4500" b="0" i="0" u="none" strike="noStrike" cap="none">
                  <a:solidFill>
                    <a:srgbClr val="FFFFFF"/>
                  </a:solidFill>
                  <a:latin typeface="Arial" panose="020B0604020202020204"/>
                  <a:ea typeface="Arial" panose="020B0604020202020204"/>
                  <a:cs typeface="Arial" panose="020B0604020202020204"/>
                  <a:sym typeface="Arial" panose="020B0604020202020204"/>
                </a:rPr>
                <a:t>20$</a:t>
              </a:r>
              <a:endParaRPr sz="700"/>
            </a:p>
          </p:txBody>
        </p:sp>
        <p:sp>
          <p:nvSpPr>
            <p:cNvPr id="735" name="Google Shape;735;p44"/>
            <p:cNvSpPr txBox="1"/>
            <p:nvPr/>
          </p:nvSpPr>
          <p:spPr>
            <a:xfrm>
              <a:off x="0" y="3368791"/>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36" name="Google Shape;736;p44"/>
            <p:cNvSpPr txBox="1"/>
            <p:nvPr/>
          </p:nvSpPr>
          <p:spPr>
            <a:xfrm>
              <a:off x="0" y="4055927"/>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37" name="Google Shape;737;p44"/>
            <p:cNvSpPr txBox="1"/>
            <p:nvPr/>
          </p:nvSpPr>
          <p:spPr>
            <a:xfrm>
              <a:off x="14415701" y="2298700"/>
              <a:ext cx="4408098" cy="64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YEARLY</a:t>
              </a:r>
              <a:endParaRPr sz="700"/>
            </a:p>
          </p:txBody>
        </p:sp>
        <p:sp>
          <p:nvSpPr>
            <p:cNvPr id="738" name="Google Shape;738;p44"/>
            <p:cNvSpPr txBox="1"/>
            <p:nvPr/>
          </p:nvSpPr>
          <p:spPr>
            <a:xfrm>
              <a:off x="14415701" y="-266700"/>
              <a:ext cx="4408098" cy="2095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GB" sz="4500" b="0" i="0" u="none" strike="noStrike" cap="none">
                  <a:solidFill>
                    <a:srgbClr val="FFFFFF"/>
                  </a:solidFill>
                  <a:latin typeface="Arial" panose="020B0604020202020204"/>
                  <a:ea typeface="Arial" panose="020B0604020202020204"/>
                  <a:cs typeface="Arial" panose="020B0604020202020204"/>
                  <a:sym typeface="Arial" panose="020B0604020202020204"/>
                </a:rPr>
                <a:t>300$</a:t>
              </a:r>
              <a:endParaRPr sz="700"/>
            </a:p>
          </p:txBody>
        </p:sp>
        <p:sp>
          <p:nvSpPr>
            <p:cNvPr id="739" name="Google Shape;739;p44"/>
            <p:cNvSpPr txBox="1"/>
            <p:nvPr/>
          </p:nvSpPr>
          <p:spPr>
            <a:xfrm>
              <a:off x="14415701" y="3368791"/>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40" name="Google Shape;740;p44"/>
            <p:cNvSpPr txBox="1"/>
            <p:nvPr/>
          </p:nvSpPr>
          <p:spPr>
            <a:xfrm>
              <a:off x="14415701" y="4055927"/>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41" name="Google Shape;741;p44"/>
            <p:cNvSpPr txBox="1"/>
            <p:nvPr/>
          </p:nvSpPr>
          <p:spPr>
            <a:xfrm>
              <a:off x="14415701" y="5442590"/>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42" name="Google Shape;742;p44"/>
            <p:cNvSpPr txBox="1"/>
            <p:nvPr/>
          </p:nvSpPr>
          <p:spPr>
            <a:xfrm>
              <a:off x="14415701" y="6829254"/>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43" name="Google Shape;743;p44"/>
            <p:cNvSpPr txBox="1"/>
            <p:nvPr/>
          </p:nvSpPr>
          <p:spPr>
            <a:xfrm>
              <a:off x="14415701" y="4749258"/>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44" name="Google Shape;744;p44"/>
            <p:cNvSpPr txBox="1"/>
            <p:nvPr/>
          </p:nvSpPr>
          <p:spPr>
            <a:xfrm>
              <a:off x="14415701" y="6135922"/>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cxnSp>
          <p:nvCxnSpPr>
            <p:cNvPr id="745" name="Google Shape;745;p44"/>
            <p:cNvCxnSpPr/>
            <p:nvPr/>
          </p:nvCxnSpPr>
          <p:spPr>
            <a:xfrm>
              <a:off x="152565" y="1971331"/>
              <a:ext cx="4102968" cy="0"/>
            </a:xfrm>
            <a:prstGeom prst="straightConnector1">
              <a:avLst/>
            </a:prstGeom>
            <a:noFill/>
            <a:ln w="50800" cap="flat" cmpd="sng">
              <a:solidFill>
                <a:srgbClr val="FFFFFF"/>
              </a:solidFill>
              <a:prstDash val="solid"/>
              <a:round/>
              <a:headEnd type="none" w="sm" len="sm"/>
              <a:tailEnd type="none" w="sm" len="sm"/>
            </a:ln>
          </p:spPr>
        </p:cxnSp>
        <p:cxnSp>
          <p:nvCxnSpPr>
            <p:cNvPr id="746" name="Google Shape;746;p44"/>
            <p:cNvCxnSpPr/>
            <p:nvPr/>
          </p:nvCxnSpPr>
          <p:spPr>
            <a:xfrm>
              <a:off x="14568266" y="1971331"/>
              <a:ext cx="4102968" cy="0"/>
            </a:xfrm>
            <a:prstGeom prst="straightConnector1">
              <a:avLst/>
            </a:prstGeom>
            <a:noFill/>
            <a:ln w="50800" cap="flat" cmpd="sng">
              <a:solidFill>
                <a:srgbClr val="FFFFFF"/>
              </a:solidFill>
              <a:prstDash val="solid"/>
              <a:round/>
              <a:headEnd type="none" w="sm" len="sm"/>
              <a:tailEnd type="none" w="sm" len="sm"/>
            </a:ln>
          </p:spPr>
        </p:cxnSp>
        <p:cxnSp>
          <p:nvCxnSpPr>
            <p:cNvPr id="747" name="Google Shape;747;p44"/>
            <p:cNvCxnSpPr/>
            <p:nvPr/>
          </p:nvCxnSpPr>
          <p:spPr>
            <a:xfrm>
              <a:off x="152565" y="3162416"/>
              <a:ext cx="4102968" cy="0"/>
            </a:xfrm>
            <a:prstGeom prst="straightConnector1">
              <a:avLst/>
            </a:prstGeom>
            <a:noFill/>
            <a:ln w="50800" cap="flat" cmpd="sng">
              <a:solidFill>
                <a:srgbClr val="FFFFFF"/>
              </a:solidFill>
              <a:prstDash val="solid"/>
              <a:round/>
              <a:headEnd type="none" w="sm" len="sm"/>
              <a:tailEnd type="none" w="sm" len="sm"/>
            </a:ln>
          </p:spPr>
        </p:cxnSp>
        <p:cxnSp>
          <p:nvCxnSpPr>
            <p:cNvPr id="748" name="Google Shape;748;p44"/>
            <p:cNvCxnSpPr/>
            <p:nvPr/>
          </p:nvCxnSpPr>
          <p:spPr>
            <a:xfrm>
              <a:off x="14568266" y="3162416"/>
              <a:ext cx="4102968" cy="0"/>
            </a:xfrm>
            <a:prstGeom prst="straightConnector1">
              <a:avLst/>
            </a:prstGeom>
            <a:noFill/>
            <a:ln w="50800" cap="flat" cmpd="sng">
              <a:solidFill>
                <a:srgbClr val="FFFFFF"/>
              </a:solidFill>
              <a:prstDash val="solid"/>
              <a:round/>
              <a:headEnd type="none" w="sm" len="sm"/>
              <a:tailEnd type="none" w="sm" len="sm"/>
            </a:ln>
          </p:spPr>
        </p:cxnSp>
      </p:grpSp>
      <p:grpSp>
        <p:nvGrpSpPr>
          <p:cNvPr id="749" name="Google Shape;749;p44"/>
          <p:cNvGrpSpPr/>
          <p:nvPr/>
        </p:nvGrpSpPr>
        <p:grpSpPr>
          <a:xfrm>
            <a:off x="3745482" y="1667207"/>
            <a:ext cx="1653037" cy="2337922"/>
            <a:chOff x="0" y="-266700"/>
            <a:chExt cx="4408098" cy="6234457"/>
          </a:xfrm>
        </p:grpSpPr>
        <p:sp>
          <p:nvSpPr>
            <p:cNvPr id="750" name="Google Shape;750;p44"/>
            <p:cNvSpPr txBox="1"/>
            <p:nvPr/>
          </p:nvSpPr>
          <p:spPr>
            <a:xfrm>
              <a:off x="0" y="2298700"/>
              <a:ext cx="4408098" cy="647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MONTHLY</a:t>
              </a:r>
              <a:endParaRPr sz="700"/>
            </a:p>
          </p:txBody>
        </p:sp>
        <p:sp>
          <p:nvSpPr>
            <p:cNvPr id="751" name="Google Shape;751;p44"/>
            <p:cNvSpPr txBox="1"/>
            <p:nvPr/>
          </p:nvSpPr>
          <p:spPr>
            <a:xfrm>
              <a:off x="0" y="-266700"/>
              <a:ext cx="4408098" cy="2095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GB" sz="4500" b="0" i="0" u="none" strike="noStrike" cap="none">
                  <a:solidFill>
                    <a:srgbClr val="FFFFFF"/>
                  </a:solidFill>
                  <a:latin typeface="Arial" panose="020B0604020202020204"/>
                  <a:ea typeface="Arial" panose="020B0604020202020204"/>
                  <a:cs typeface="Arial" panose="020B0604020202020204"/>
                  <a:sym typeface="Arial" panose="020B0604020202020204"/>
                </a:rPr>
                <a:t>30$</a:t>
              </a:r>
              <a:endParaRPr sz="700"/>
            </a:p>
          </p:txBody>
        </p:sp>
        <p:sp>
          <p:nvSpPr>
            <p:cNvPr id="752" name="Google Shape;752;p44"/>
            <p:cNvSpPr txBox="1"/>
            <p:nvPr/>
          </p:nvSpPr>
          <p:spPr>
            <a:xfrm>
              <a:off x="0" y="3368813"/>
              <a:ext cx="4408098" cy="52514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53" name="Google Shape;753;p44"/>
            <p:cNvSpPr txBox="1"/>
            <p:nvPr/>
          </p:nvSpPr>
          <p:spPr>
            <a:xfrm>
              <a:off x="0" y="4056037"/>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54" name="Google Shape;754;p44"/>
            <p:cNvSpPr txBox="1"/>
            <p:nvPr/>
          </p:nvSpPr>
          <p:spPr>
            <a:xfrm>
              <a:off x="0" y="5442700"/>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sp>
          <p:nvSpPr>
            <p:cNvPr id="755" name="Google Shape;755;p44"/>
            <p:cNvSpPr txBox="1"/>
            <p:nvPr/>
          </p:nvSpPr>
          <p:spPr>
            <a:xfrm>
              <a:off x="0" y="4749369"/>
              <a:ext cx="4408098" cy="52505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Add a feature</a:t>
              </a:r>
              <a:endParaRPr sz="700"/>
            </a:p>
          </p:txBody>
        </p:sp>
      </p:grpSp>
      <p:cxnSp>
        <p:nvCxnSpPr>
          <p:cNvPr id="756" name="Google Shape;756;p44"/>
          <p:cNvCxnSpPr/>
          <p:nvPr/>
        </p:nvCxnSpPr>
        <p:spPr>
          <a:xfrm>
            <a:off x="3802694" y="2506469"/>
            <a:ext cx="1538613" cy="0"/>
          </a:xfrm>
          <a:prstGeom prst="straightConnector1">
            <a:avLst/>
          </a:prstGeom>
          <a:noFill/>
          <a:ln w="38100" cap="flat" cmpd="sng">
            <a:solidFill>
              <a:srgbClr val="FFFFFF"/>
            </a:solidFill>
            <a:prstDash val="solid"/>
            <a:round/>
            <a:headEnd type="none" w="sm" len="sm"/>
            <a:tailEnd type="none" w="sm" len="sm"/>
          </a:ln>
        </p:spPr>
      </p:cxnSp>
      <p:cxnSp>
        <p:nvCxnSpPr>
          <p:cNvPr id="757" name="Google Shape;757;p44"/>
          <p:cNvCxnSpPr/>
          <p:nvPr/>
        </p:nvCxnSpPr>
        <p:spPr>
          <a:xfrm>
            <a:off x="3802694" y="2953126"/>
            <a:ext cx="1538613" cy="0"/>
          </a:xfrm>
          <a:prstGeom prst="straightConnector1">
            <a:avLst/>
          </a:prstGeom>
          <a:noFill/>
          <a:ln w="38100" cap="flat" cmpd="sng">
            <a:solidFill>
              <a:srgbClr val="FFFFFF"/>
            </a:solidFill>
            <a:prstDash val="solid"/>
            <a:round/>
            <a:headEnd type="none" w="sm" len="sm"/>
            <a:tailEnd type="none" w="sm" len="sm"/>
          </a:ln>
        </p:spPr>
      </p:cxnSp>
      <p:sp>
        <p:nvSpPr>
          <p:cNvPr id="758" name="Google Shape;758;p44"/>
          <p:cNvSpPr txBox="1"/>
          <p:nvPr/>
        </p:nvSpPr>
        <p:spPr>
          <a:xfrm>
            <a:off x="514350" y="509588"/>
            <a:ext cx="8115300" cy="6905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Pricing Page</a:t>
            </a:r>
            <a:endParaRPr sz="700"/>
          </a:p>
        </p:txBody>
      </p:sp>
      <p:grpSp>
        <p:nvGrpSpPr>
          <p:cNvPr id="759" name="Google Shape;759;p44"/>
          <p:cNvGrpSpPr/>
          <p:nvPr/>
        </p:nvGrpSpPr>
        <p:grpSpPr>
          <a:xfrm>
            <a:off x="494900" y="1837429"/>
            <a:ext cx="546413" cy="548862"/>
            <a:chOff x="1813" y="0"/>
            <a:chExt cx="809173" cy="812800"/>
          </a:xfrm>
        </p:grpSpPr>
        <p:sp>
          <p:nvSpPr>
            <p:cNvPr id="760" name="Google Shape;760;p4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761" name="Google Shape;761;p44"/>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62" name="Google Shape;762;p44"/>
          <p:cNvGrpSpPr/>
          <p:nvPr/>
        </p:nvGrpSpPr>
        <p:grpSpPr>
          <a:xfrm>
            <a:off x="8373013" y="2567089"/>
            <a:ext cx="384314" cy="386036"/>
            <a:chOff x="1813" y="0"/>
            <a:chExt cx="809173" cy="812800"/>
          </a:xfrm>
        </p:grpSpPr>
        <p:sp>
          <p:nvSpPr>
            <p:cNvPr id="763" name="Google Shape;763;p4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764" name="Google Shape;764;p44"/>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768" name="Shape 768"/>
        <p:cNvGrpSpPr/>
        <p:nvPr/>
      </p:nvGrpSpPr>
      <p:grpSpPr>
        <a:xfrm>
          <a:off x="0" y="0"/>
          <a:ext cx="0" cy="0"/>
          <a:chOff x="0" y="0"/>
          <a:chExt cx="0" cy="0"/>
        </a:xfrm>
      </p:grpSpPr>
      <p:pic>
        <p:nvPicPr>
          <p:cNvPr id="769" name="Google Shape;769;p45"/>
          <p:cNvPicPr preferRelativeResize="0"/>
          <p:nvPr/>
        </p:nvPicPr>
        <p:blipFill rotWithShape="1">
          <a:blip r:embed="rId1"/>
          <a:srcRect l="30432" r="30432"/>
          <a:stretch>
            <a:fillRect/>
          </a:stretch>
        </p:blipFill>
        <p:spPr>
          <a:xfrm>
            <a:off x="2884450" y="1940485"/>
            <a:ext cx="3321403" cy="3307623"/>
          </a:xfrm>
          <a:prstGeom prst="rect">
            <a:avLst/>
          </a:prstGeom>
          <a:noFill/>
          <a:ln>
            <a:noFill/>
          </a:ln>
        </p:spPr>
      </p:pic>
      <p:grpSp>
        <p:nvGrpSpPr>
          <p:cNvPr id="770" name="Google Shape;770;p45"/>
          <p:cNvGrpSpPr/>
          <p:nvPr/>
        </p:nvGrpSpPr>
        <p:grpSpPr>
          <a:xfrm>
            <a:off x="0" y="2865761"/>
            <a:ext cx="9143998" cy="2382347"/>
            <a:chOff x="0" y="-47625"/>
            <a:chExt cx="4816592" cy="1254899"/>
          </a:xfrm>
        </p:grpSpPr>
        <p:sp>
          <p:nvSpPr>
            <p:cNvPr id="771" name="Google Shape;771;p45"/>
            <p:cNvSpPr/>
            <p:nvPr/>
          </p:nvSpPr>
          <p:spPr>
            <a:xfrm>
              <a:off x="0" y="0"/>
              <a:ext cx="4816592" cy="1207274"/>
            </a:xfrm>
            <a:custGeom>
              <a:avLst/>
              <a:gdLst/>
              <a:ahLst/>
              <a:cxnLst/>
              <a:rect l="l" t="t" r="r" b="b"/>
              <a:pathLst>
                <a:path w="4816592" h="1207274" extrusionOk="0">
                  <a:moveTo>
                    <a:pt x="0" y="0"/>
                  </a:moveTo>
                  <a:lnTo>
                    <a:pt x="4816592" y="0"/>
                  </a:lnTo>
                  <a:lnTo>
                    <a:pt x="4816592" y="1207274"/>
                  </a:lnTo>
                  <a:lnTo>
                    <a:pt x="0" y="1207274"/>
                  </a:lnTo>
                  <a:close/>
                </a:path>
              </a:pathLst>
            </a:custGeom>
            <a:solidFill>
              <a:srgbClr val="202A79"/>
            </a:solidFill>
            <a:ln>
              <a:noFill/>
            </a:ln>
          </p:spPr>
        </p:sp>
        <p:sp>
          <p:nvSpPr>
            <p:cNvPr id="772" name="Google Shape;772;p45"/>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773" name="Google Shape;773;p45"/>
          <p:cNvPicPr preferRelativeResize="0"/>
          <p:nvPr/>
        </p:nvPicPr>
        <p:blipFill rotWithShape="1">
          <a:blip r:embed="rId2"/>
          <a:srcRect l="23712" t="13889" r="16083"/>
          <a:stretch>
            <a:fillRect/>
          </a:stretch>
        </p:blipFill>
        <p:spPr>
          <a:xfrm>
            <a:off x="2884450" y="1974382"/>
            <a:ext cx="3321403" cy="3169118"/>
          </a:xfrm>
          <a:prstGeom prst="rect">
            <a:avLst/>
          </a:prstGeom>
          <a:noFill/>
          <a:ln>
            <a:noFill/>
          </a:ln>
        </p:spPr>
      </p:pic>
      <p:pic>
        <p:nvPicPr>
          <p:cNvPr id="774" name="Google Shape;774;p45"/>
          <p:cNvPicPr preferRelativeResize="0"/>
          <p:nvPr/>
        </p:nvPicPr>
        <p:blipFill rotWithShape="1">
          <a:blip r:embed="rId3"/>
          <a:srcRect r="2397"/>
          <a:stretch>
            <a:fillRect/>
          </a:stretch>
        </p:blipFill>
        <p:spPr>
          <a:xfrm>
            <a:off x="2174469" y="1769336"/>
            <a:ext cx="4593297" cy="7605925"/>
          </a:xfrm>
          <a:prstGeom prst="rect">
            <a:avLst/>
          </a:prstGeom>
          <a:noFill/>
          <a:ln>
            <a:noFill/>
          </a:ln>
        </p:spPr>
      </p:pic>
      <p:grpSp>
        <p:nvGrpSpPr>
          <p:cNvPr id="775" name="Google Shape;775;p45"/>
          <p:cNvGrpSpPr/>
          <p:nvPr/>
        </p:nvGrpSpPr>
        <p:grpSpPr>
          <a:xfrm>
            <a:off x="2586171" y="2024313"/>
            <a:ext cx="384314" cy="386036"/>
            <a:chOff x="1813" y="0"/>
            <a:chExt cx="809173" cy="812800"/>
          </a:xfrm>
        </p:grpSpPr>
        <p:sp>
          <p:nvSpPr>
            <p:cNvPr id="776" name="Google Shape;776;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777" name="Google Shape;777;p45"/>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78" name="Google Shape;778;p45"/>
          <p:cNvGrpSpPr/>
          <p:nvPr/>
        </p:nvGrpSpPr>
        <p:grpSpPr>
          <a:xfrm>
            <a:off x="6131884" y="3656125"/>
            <a:ext cx="384314" cy="386036"/>
            <a:chOff x="1813" y="0"/>
            <a:chExt cx="809173" cy="812800"/>
          </a:xfrm>
        </p:grpSpPr>
        <p:sp>
          <p:nvSpPr>
            <p:cNvPr id="779" name="Google Shape;779;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780" name="Google Shape;780;p45"/>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81" name="Google Shape;781;p45"/>
          <p:cNvSpPr txBox="1"/>
          <p:nvPr/>
        </p:nvSpPr>
        <p:spPr>
          <a:xfrm>
            <a:off x="388117" y="3727700"/>
            <a:ext cx="1988117" cy="242888"/>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Example</a:t>
            </a:r>
            <a:endParaRPr sz="700"/>
          </a:p>
        </p:txBody>
      </p:sp>
      <p:sp>
        <p:nvSpPr>
          <p:cNvPr id="782" name="Google Shape;782;p45"/>
          <p:cNvSpPr txBox="1"/>
          <p:nvPr/>
        </p:nvSpPr>
        <p:spPr>
          <a:xfrm>
            <a:off x="6767767" y="3727700"/>
            <a:ext cx="1988116" cy="242888"/>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Example</a:t>
            </a:r>
            <a:endParaRPr sz="700"/>
          </a:p>
        </p:txBody>
      </p:sp>
      <p:sp>
        <p:nvSpPr>
          <p:cNvPr id="783" name="Google Shape;783;p45"/>
          <p:cNvSpPr txBox="1"/>
          <p:nvPr/>
        </p:nvSpPr>
        <p:spPr>
          <a:xfrm>
            <a:off x="388117" y="2024313"/>
            <a:ext cx="1988117" cy="242888"/>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Example</a:t>
            </a:r>
            <a:endParaRPr sz="700"/>
          </a:p>
        </p:txBody>
      </p:sp>
      <p:sp>
        <p:nvSpPr>
          <p:cNvPr id="784" name="Google Shape;784;p45"/>
          <p:cNvSpPr txBox="1"/>
          <p:nvPr/>
        </p:nvSpPr>
        <p:spPr>
          <a:xfrm>
            <a:off x="6767767" y="2024313"/>
            <a:ext cx="1988116" cy="242888"/>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Example</a:t>
            </a:r>
            <a:endParaRPr sz="700"/>
          </a:p>
        </p:txBody>
      </p:sp>
      <p:sp>
        <p:nvSpPr>
          <p:cNvPr id="785" name="Google Shape;785;p45"/>
          <p:cNvSpPr txBox="1"/>
          <p:nvPr/>
        </p:nvSpPr>
        <p:spPr>
          <a:xfrm>
            <a:off x="487655" y="3992161"/>
            <a:ext cx="1888579" cy="389556"/>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Presentations are</a:t>
            </a:r>
            <a:endParaRPr sz="700"/>
          </a:p>
          <a:p>
            <a:pPr marL="0" marR="0" lvl="0" indent="0" algn="r" rtl="0">
              <a:lnSpc>
                <a:spcPct val="13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communication tools</a:t>
            </a:r>
            <a:endParaRPr sz="700"/>
          </a:p>
        </p:txBody>
      </p:sp>
      <p:sp>
        <p:nvSpPr>
          <p:cNvPr id="786" name="Google Shape;786;p45"/>
          <p:cNvSpPr txBox="1"/>
          <p:nvPr/>
        </p:nvSpPr>
        <p:spPr>
          <a:xfrm>
            <a:off x="6767766" y="3992161"/>
            <a:ext cx="1888579" cy="38955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Presentations are</a:t>
            </a:r>
            <a:endParaRPr sz="700"/>
          </a:p>
          <a:p>
            <a:pPr marL="0" marR="0" lvl="0" indent="0" algn="just" rtl="0">
              <a:lnSpc>
                <a:spcPct val="130000"/>
              </a:lnSpc>
              <a:spcBef>
                <a:spcPts val="0"/>
              </a:spcBef>
              <a:spcAft>
                <a:spcPts val="0"/>
              </a:spcAft>
              <a:buNone/>
            </a:pPr>
            <a:r>
              <a:rPr lang="en-GB" sz="1200" b="0" i="0" u="none" strike="noStrike" cap="none">
                <a:solidFill>
                  <a:srgbClr val="FFFFFF"/>
                </a:solidFill>
                <a:latin typeface="Arial" panose="020B0604020202020204"/>
                <a:ea typeface="Arial" panose="020B0604020202020204"/>
                <a:cs typeface="Arial" panose="020B0604020202020204"/>
                <a:sym typeface="Arial" panose="020B0604020202020204"/>
              </a:rPr>
              <a:t>communication tools</a:t>
            </a:r>
            <a:endParaRPr sz="700"/>
          </a:p>
        </p:txBody>
      </p:sp>
      <p:sp>
        <p:nvSpPr>
          <p:cNvPr id="787" name="Google Shape;787;p45"/>
          <p:cNvSpPr txBox="1"/>
          <p:nvPr/>
        </p:nvSpPr>
        <p:spPr>
          <a:xfrm>
            <a:off x="243452" y="2288774"/>
            <a:ext cx="2132781" cy="389556"/>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Presentations are</a:t>
            </a:r>
            <a:endParaRPr sz="700"/>
          </a:p>
          <a:p>
            <a:pPr marL="0" marR="0" lvl="0" indent="0" algn="r" rtl="0">
              <a:lnSpc>
                <a:spcPct val="13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communication tools</a:t>
            </a:r>
            <a:endParaRPr sz="700"/>
          </a:p>
        </p:txBody>
      </p:sp>
      <p:sp>
        <p:nvSpPr>
          <p:cNvPr id="788" name="Google Shape;788;p45"/>
          <p:cNvSpPr txBox="1"/>
          <p:nvPr/>
        </p:nvSpPr>
        <p:spPr>
          <a:xfrm>
            <a:off x="6767766" y="2288774"/>
            <a:ext cx="1888579" cy="38955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Presentations are</a:t>
            </a:r>
            <a:endParaRPr sz="700"/>
          </a:p>
          <a:p>
            <a:pPr marL="0" marR="0" lvl="0" indent="0" algn="just" rtl="0">
              <a:lnSpc>
                <a:spcPct val="13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communication tools</a:t>
            </a:r>
            <a:endParaRPr sz="700"/>
          </a:p>
        </p:txBody>
      </p:sp>
      <p:sp>
        <p:nvSpPr>
          <p:cNvPr id="789" name="Google Shape;789;p45"/>
          <p:cNvSpPr txBox="1"/>
          <p:nvPr/>
        </p:nvSpPr>
        <p:spPr>
          <a:xfrm>
            <a:off x="1085842" y="509588"/>
            <a:ext cx="6972316" cy="6905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Market Research</a:t>
            </a:r>
            <a:endParaRPr sz="700"/>
          </a:p>
        </p:txBody>
      </p:sp>
      <p:sp>
        <p:nvSpPr>
          <p:cNvPr id="790" name="Google Shape;790;p45"/>
          <p:cNvSpPr txBox="1"/>
          <p:nvPr/>
        </p:nvSpPr>
        <p:spPr>
          <a:xfrm>
            <a:off x="1491402" y="1228704"/>
            <a:ext cx="6161196" cy="277813"/>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GB" sz="18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2A79"/>
        </a:solidFill>
        <a:effectLst/>
      </p:bgPr>
    </p:bg>
    <p:spTree>
      <p:nvGrpSpPr>
        <p:cNvPr id="794" name="Shape 794"/>
        <p:cNvGrpSpPr/>
        <p:nvPr/>
      </p:nvGrpSpPr>
      <p:grpSpPr>
        <a:xfrm>
          <a:off x="0" y="0"/>
          <a:ext cx="0" cy="0"/>
          <a:chOff x="0" y="0"/>
          <a:chExt cx="0" cy="0"/>
        </a:xfrm>
      </p:grpSpPr>
      <p:sp>
        <p:nvSpPr>
          <p:cNvPr id="795" name="Google Shape;795;p46"/>
          <p:cNvSpPr/>
          <p:nvPr/>
        </p:nvSpPr>
        <p:spPr>
          <a:xfrm>
            <a:off x="1627192" y="2198692"/>
            <a:ext cx="5889616" cy="2944808"/>
          </a:xfrm>
          <a:custGeom>
            <a:avLst/>
            <a:gdLst/>
            <a:ahLst/>
            <a:cxnLst/>
            <a:rect l="l" t="t" r="r" b="b"/>
            <a:pathLst>
              <a:path w="6350000" h="3175000" extrusionOk="0">
                <a:moveTo>
                  <a:pt x="6350000" y="3175000"/>
                </a:moveTo>
                <a:lnTo>
                  <a:pt x="0" y="3175000"/>
                </a:lnTo>
                <a:lnTo>
                  <a:pt x="0" y="1574800"/>
                </a:lnTo>
                <a:cubicBezTo>
                  <a:pt x="0" y="704850"/>
                  <a:pt x="704850" y="0"/>
                  <a:pt x="1574800" y="0"/>
                </a:cubicBezTo>
                <a:lnTo>
                  <a:pt x="4775200" y="0"/>
                </a:lnTo>
                <a:cubicBezTo>
                  <a:pt x="5645150" y="0"/>
                  <a:pt x="6350000" y="704850"/>
                  <a:pt x="6350000" y="1574800"/>
                </a:cubicBezTo>
                <a:lnTo>
                  <a:pt x="6350000" y="3175000"/>
                </a:lnTo>
                <a:close/>
              </a:path>
            </a:pathLst>
          </a:custGeom>
          <a:solidFill>
            <a:srgbClr val="D4DECF"/>
          </a:solidFill>
          <a:ln w="12700" cap="flat" cmpd="sng">
            <a:solidFill>
              <a:srgbClr val="00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796" name="Google Shape;796;p46"/>
          <p:cNvSpPr/>
          <p:nvPr/>
        </p:nvSpPr>
        <p:spPr>
          <a:xfrm>
            <a:off x="1627192" y="2198692"/>
            <a:ext cx="5889616" cy="2944808"/>
          </a:xfrm>
          <a:custGeom>
            <a:avLst/>
            <a:gdLst/>
            <a:ahLst/>
            <a:cxnLst/>
            <a:rect l="l" t="t" r="r" b="b"/>
            <a:pathLst>
              <a:path w="6350000" h="3175000" extrusionOk="0">
                <a:moveTo>
                  <a:pt x="6350000" y="3175000"/>
                </a:moveTo>
                <a:lnTo>
                  <a:pt x="0" y="3175000"/>
                </a:lnTo>
                <a:lnTo>
                  <a:pt x="0" y="1574800"/>
                </a:lnTo>
                <a:cubicBezTo>
                  <a:pt x="0" y="704850"/>
                  <a:pt x="704850" y="0"/>
                  <a:pt x="1574800" y="0"/>
                </a:cubicBezTo>
                <a:lnTo>
                  <a:pt x="4775200" y="0"/>
                </a:lnTo>
                <a:cubicBezTo>
                  <a:pt x="5645150" y="0"/>
                  <a:pt x="6350000" y="704850"/>
                  <a:pt x="6350000" y="1574800"/>
                </a:cubicBezTo>
                <a:lnTo>
                  <a:pt x="6350000" y="3175000"/>
                </a:lnTo>
                <a:close/>
              </a:path>
            </a:pathLst>
          </a:custGeom>
          <a:blipFill rotWithShape="1">
            <a:blip r:embed="rId1">
              <a:alphaModFix amt="54000"/>
            </a:blip>
            <a:stretch>
              <a:fillRect t="-81038" b="-118937"/>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grpSp>
        <p:nvGrpSpPr>
          <p:cNvPr id="797" name="Google Shape;797;p46"/>
          <p:cNvGrpSpPr/>
          <p:nvPr/>
        </p:nvGrpSpPr>
        <p:grpSpPr>
          <a:xfrm>
            <a:off x="7324651" y="3168020"/>
            <a:ext cx="384314" cy="386037"/>
            <a:chOff x="1813" y="0"/>
            <a:chExt cx="809173" cy="812800"/>
          </a:xfrm>
        </p:grpSpPr>
        <p:sp>
          <p:nvSpPr>
            <p:cNvPr id="798" name="Google Shape;798;p4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799" name="Google Shape;799;p46"/>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00" name="Google Shape;800;p46"/>
          <p:cNvGrpSpPr/>
          <p:nvPr/>
        </p:nvGrpSpPr>
        <p:grpSpPr>
          <a:xfrm>
            <a:off x="1296612" y="3011077"/>
            <a:ext cx="1550903" cy="1977031"/>
            <a:chOff x="4455" y="-1157287"/>
            <a:chExt cx="4135742" cy="5272084"/>
          </a:xfrm>
        </p:grpSpPr>
        <p:grpSp>
          <p:nvGrpSpPr>
            <p:cNvPr id="801" name="Google Shape;801;p46"/>
            <p:cNvGrpSpPr/>
            <p:nvPr/>
          </p:nvGrpSpPr>
          <p:grpSpPr>
            <a:xfrm>
              <a:off x="4455" y="252997"/>
              <a:ext cx="1988518" cy="1997431"/>
              <a:chOff x="1813" y="0"/>
              <a:chExt cx="809173" cy="812800"/>
            </a:xfrm>
          </p:grpSpPr>
          <p:sp>
            <p:nvSpPr>
              <p:cNvPr id="802" name="Google Shape;802;p4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803" name="Google Shape;803;p46"/>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04" name="Google Shape;804;p46"/>
            <p:cNvGrpSpPr/>
            <p:nvPr/>
          </p:nvGrpSpPr>
          <p:grpSpPr>
            <a:xfrm>
              <a:off x="25400" y="-1157287"/>
              <a:ext cx="4114797" cy="5272084"/>
              <a:chOff x="0" y="-228600"/>
              <a:chExt cx="812800" cy="1041400"/>
            </a:xfrm>
          </p:grpSpPr>
          <p:sp>
            <p:nvSpPr>
              <p:cNvPr id="805" name="Google Shape;805;p46"/>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806" name="Google Shape;806;p46"/>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endParaRPr sz="700"/>
              </a:p>
            </p:txBody>
          </p:sp>
        </p:grpSp>
      </p:grpSp>
      <p:sp>
        <p:nvSpPr>
          <p:cNvPr id="807" name="Google Shape;807;p46"/>
          <p:cNvSpPr txBox="1"/>
          <p:nvPr/>
        </p:nvSpPr>
        <p:spPr>
          <a:xfrm>
            <a:off x="783643" y="573981"/>
            <a:ext cx="7469692" cy="13763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D4DECF"/>
                </a:solidFill>
                <a:latin typeface="Cinzel Decorative" panose="00000500000000000000"/>
                <a:ea typeface="Cinzel Decorative" panose="00000500000000000000"/>
                <a:cs typeface="Cinzel Decorative" panose="00000500000000000000"/>
                <a:sym typeface="Cinzel Decorative" panose="00000500000000000000"/>
              </a:rPr>
              <a:t>A picture is worth a thousand words</a:t>
            </a:r>
            <a:endParaRPr sz="700"/>
          </a:p>
        </p:txBody>
      </p:sp>
      <p:grpSp>
        <p:nvGrpSpPr>
          <p:cNvPr id="808" name="Google Shape;808;p46"/>
          <p:cNvGrpSpPr/>
          <p:nvPr/>
        </p:nvGrpSpPr>
        <p:grpSpPr>
          <a:xfrm>
            <a:off x="5080710" y="4374045"/>
            <a:ext cx="3644190" cy="266621"/>
            <a:chOff x="0" y="-28575"/>
            <a:chExt cx="9717839" cy="710988"/>
          </a:xfrm>
        </p:grpSpPr>
        <p:sp>
          <p:nvSpPr>
            <p:cNvPr id="809" name="Google Shape;809;p46"/>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810" name="Google Shape;810;p46"/>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Company name | </a:t>
              </a:r>
              <a:endParaRPr sz="70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814" name="Shape 814"/>
        <p:cNvGrpSpPr/>
        <p:nvPr/>
      </p:nvGrpSpPr>
      <p:grpSpPr>
        <a:xfrm>
          <a:off x="0" y="0"/>
          <a:ext cx="0" cy="0"/>
          <a:chOff x="0" y="0"/>
          <a:chExt cx="0" cy="0"/>
        </a:xfrm>
      </p:grpSpPr>
      <p:sp>
        <p:nvSpPr>
          <p:cNvPr id="815" name="Google Shape;815;p47"/>
          <p:cNvSpPr txBox="1"/>
          <p:nvPr/>
        </p:nvSpPr>
        <p:spPr>
          <a:xfrm>
            <a:off x="5053162" y="1410379"/>
            <a:ext cx="2970456" cy="6905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About Us</a:t>
            </a:r>
            <a:endParaRPr sz="700"/>
          </a:p>
        </p:txBody>
      </p:sp>
      <p:pic>
        <p:nvPicPr>
          <p:cNvPr id="816" name="Google Shape;816;p47"/>
          <p:cNvPicPr preferRelativeResize="0"/>
          <p:nvPr/>
        </p:nvPicPr>
        <p:blipFill rotWithShape="1">
          <a:blip r:embed="rId1"/>
          <a:srcRect l="19835" t="46359" r="49605"/>
          <a:stretch>
            <a:fillRect/>
          </a:stretch>
        </p:blipFill>
        <p:spPr>
          <a:xfrm>
            <a:off x="0" y="0"/>
            <a:ext cx="4392839" cy="5143500"/>
          </a:xfrm>
          <a:prstGeom prst="rect">
            <a:avLst/>
          </a:prstGeom>
          <a:noFill/>
          <a:ln>
            <a:noFill/>
          </a:ln>
        </p:spPr>
      </p:pic>
      <p:grpSp>
        <p:nvGrpSpPr>
          <p:cNvPr id="817" name="Google Shape;817;p47"/>
          <p:cNvGrpSpPr/>
          <p:nvPr/>
        </p:nvGrpSpPr>
        <p:grpSpPr>
          <a:xfrm>
            <a:off x="5088840" y="503634"/>
            <a:ext cx="3644190" cy="266621"/>
            <a:chOff x="0" y="-28575"/>
            <a:chExt cx="9717839" cy="710988"/>
          </a:xfrm>
        </p:grpSpPr>
        <p:sp>
          <p:nvSpPr>
            <p:cNvPr id="818" name="Google Shape;818;p47"/>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819" name="Google Shape;819;p47"/>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Company name | </a:t>
              </a:r>
              <a:endParaRPr sz="700"/>
            </a:p>
          </p:txBody>
        </p:sp>
      </p:grpSp>
      <p:grpSp>
        <p:nvGrpSpPr>
          <p:cNvPr id="820" name="Google Shape;820;p47"/>
          <p:cNvGrpSpPr/>
          <p:nvPr/>
        </p:nvGrpSpPr>
        <p:grpSpPr>
          <a:xfrm>
            <a:off x="4008747" y="-202479"/>
            <a:ext cx="1550903" cy="1977031"/>
            <a:chOff x="4455" y="-1157287"/>
            <a:chExt cx="4135742" cy="5272084"/>
          </a:xfrm>
        </p:grpSpPr>
        <p:grpSp>
          <p:nvGrpSpPr>
            <p:cNvPr id="821" name="Google Shape;821;p47"/>
            <p:cNvGrpSpPr/>
            <p:nvPr/>
          </p:nvGrpSpPr>
          <p:grpSpPr>
            <a:xfrm>
              <a:off x="4455" y="252997"/>
              <a:ext cx="1988518" cy="1997431"/>
              <a:chOff x="1813" y="0"/>
              <a:chExt cx="809173" cy="812800"/>
            </a:xfrm>
          </p:grpSpPr>
          <p:sp>
            <p:nvSpPr>
              <p:cNvPr id="822" name="Google Shape;822;p4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823" name="Google Shape;823;p47"/>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24" name="Google Shape;824;p47"/>
            <p:cNvGrpSpPr/>
            <p:nvPr/>
          </p:nvGrpSpPr>
          <p:grpSpPr>
            <a:xfrm>
              <a:off x="25400" y="-1157287"/>
              <a:ext cx="4114797" cy="5272084"/>
              <a:chOff x="0" y="-228600"/>
              <a:chExt cx="812800" cy="1041400"/>
            </a:xfrm>
          </p:grpSpPr>
          <p:sp>
            <p:nvSpPr>
              <p:cNvPr id="825" name="Google Shape;825;p47"/>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826" name="Google Shape;826;p47"/>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endParaRPr sz="700"/>
              </a:p>
            </p:txBody>
          </p:sp>
        </p:grpSp>
      </p:grpSp>
      <p:sp>
        <p:nvSpPr>
          <p:cNvPr id="827" name="Google Shape;827;p47"/>
          <p:cNvSpPr txBox="1"/>
          <p:nvPr/>
        </p:nvSpPr>
        <p:spPr>
          <a:xfrm>
            <a:off x="5053162" y="2441029"/>
            <a:ext cx="1276718" cy="210661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000" b="0" i="0" u="none" strike="noStrike" cap="none">
                <a:solidFill>
                  <a:srgbClr val="000000"/>
                </a:solidFill>
                <a:latin typeface="Arial" panose="020B0604020202020204"/>
                <a:ea typeface="Arial" panose="020B0604020202020204"/>
                <a:cs typeface="Arial" panose="020B0604020202020204"/>
                <a:sym typeface="Arial" panose="020B0604020202020204"/>
              </a:rPr>
              <a:t>The "Products" section showcases our wide range of offerings. From premium to budget-friendly options, we have something for everyone. Browse our selection of high-quality products and find the perfect fit for your needs.</a:t>
            </a:r>
            <a:endParaRPr sz="700"/>
          </a:p>
        </p:txBody>
      </p:sp>
      <p:sp>
        <p:nvSpPr>
          <p:cNvPr id="828" name="Google Shape;828;p47"/>
          <p:cNvSpPr txBox="1"/>
          <p:nvPr/>
        </p:nvSpPr>
        <p:spPr>
          <a:xfrm>
            <a:off x="6667504" y="2441029"/>
            <a:ext cx="1276718" cy="210661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000" b="0" i="0" u="none" strike="noStrike" cap="none">
                <a:solidFill>
                  <a:srgbClr val="000000"/>
                </a:solidFill>
                <a:latin typeface="Arial" panose="020B0604020202020204"/>
                <a:ea typeface="Arial" panose="020B0604020202020204"/>
                <a:cs typeface="Arial" panose="020B0604020202020204"/>
                <a:sym typeface="Arial" panose="020B0604020202020204"/>
              </a:rPr>
              <a:t>Explore Our Wide Range of Products</a:t>
            </a:r>
            <a:endParaRPr sz="700"/>
          </a:p>
          <a:p>
            <a:pPr marL="0" marR="0" lvl="0" indent="0" algn="l" rtl="0">
              <a:lnSpc>
                <a:spcPct val="130000"/>
              </a:lnSpc>
              <a:spcBef>
                <a:spcPts val="0"/>
              </a:spcBef>
              <a:spcAft>
                <a:spcPts val="0"/>
              </a:spcAft>
              <a:buNone/>
            </a:pPr>
            <a:r>
              <a:rPr lang="en-GB" sz="1000" b="0" i="0" u="none" strike="noStrike" cap="none">
                <a:solidFill>
                  <a:srgbClr val="000000"/>
                </a:solidFill>
                <a:latin typeface="Arial" panose="020B0604020202020204"/>
                <a:ea typeface="Arial" panose="020B0604020202020204"/>
                <a:cs typeface="Arial" panose="020B0604020202020204"/>
                <a:sym typeface="Arial" panose="020B0604020202020204"/>
              </a:rPr>
              <a:t>Whether you're looking for a premium or budget-friendly option, our "Products" section has got you covered. We offer a comprehensive selection that caters to everyone's needs.  </a:t>
            </a:r>
            <a:endParaRPr sz="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832" name="Shape 832"/>
        <p:cNvGrpSpPr/>
        <p:nvPr/>
      </p:nvGrpSpPr>
      <p:grpSpPr>
        <a:xfrm>
          <a:off x="0" y="0"/>
          <a:ext cx="0" cy="0"/>
          <a:chOff x="0" y="0"/>
          <a:chExt cx="0" cy="0"/>
        </a:xfrm>
      </p:grpSpPr>
      <p:grpSp>
        <p:nvGrpSpPr>
          <p:cNvPr id="833" name="Google Shape;833;p48"/>
          <p:cNvGrpSpPr/>
          <p:nvPr/>
        </p:nvGrpSpPr>
        <p:grpSpPr>
          <a:xfrm>
            <a:off x="4414707" y="-166035"/>
            <a:ext cx="7411523" cy="5357533"/>
            <a:chOff x="0" y="0"/>
            <a:chExt cx="5265420" cy="3806190"/>
          </a:xfrm>
        </p:grpSpPr>
        <p:sp>
          <p:nvSpPr>
            <p:cNvPr id="834" name="Google Shape;834;p48"/>
            <p:cNvSpPr/>
            <p:nvPr/>
          </p:nvSpPr>
          <p:spPr>
            <a:xfrm>
              <a:off x="16510" y="15240"/>
              <a:ext cx="5233670" cy="3774440"/>
            </a:xfrm>
            <a:custGeom>
              <a:avLst/>
              <a:gdLst/>
              <a:ahLst/>
              <a:cxnLst/>
              <a:rect l="l" t="t" r="r" b="b"/>
              <a:pathLst>
                <a:path w="5233670" h="3774440" extrusionOk="0">
                  <a:moveTo>
                    <a:pt x="5233670" y="2413000"/>
                  </a:moveTo>
                  <a:cubicBezTo>
                    <a:pt x="5233670" y="3249930"/>
                    <a:pt x="5233670" y="3774440"/>
                    <a:pt x="5233670" y="3774440"/>
                  </a:cubicBezTo>
                  <a:lnTo>
                    <a:pt x="2616200" y="3774440"/>
                  </a:lnTo>
                  <a:lnTo>
                    <a:pt x="0" y="3774440"/>
                  </a:lnTo>
                  <a:cubicBezTo>
                    <a:pt x="0" y="3774440"/>
                    <a:pt x="0" y="3248660"/>
                    <a:pt x="0" y="2413000"/>
                  </a:cubicBezTo>
                  <a:cubicBezTo>
                    <a:pt x="0" y="1577340"/>
                    <a:pt x="875030" y="0"/>
                    <a:pt x="2617470" y="0"/>
                  </a:cubicBezTo>
                  <a:cubicBezTo>
                    <a:pt x="4359910" y="0"/>
                    <a:pt x="5233670" y="1576070"/>
                    <a:pt x="5233670" y="2413000"/>
                  </a:cubicBezTo>
                  <a:close/>
                </a:path>
              </a:pathLst>
            </a:custGeom>
            <a:blipFill rotWithShape="1">
              <a:blip r:embed="rId1"/>
              <a:stretch>
                <a:fillRect l="-810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835" name="Google Shape;835;p48"/>
            <p:cNvSpPr/>
            <p:nvPr/>
          </p:nvSpPr>
          <p:spPr>
            <a:xfrm>
              <a:off x="0" y="0"/>
              <a:ext cx="5265420" cy="3806190"/>
            </a:xfrm>
            <a:custGeom>
              <a:avLst/>
              <a:gdLst/>
              <a:ahLst/>
              <a:cxnLst/>
              <a:rect l="l" t="t" r="r" b="b"/>
              <a:pathLst>
                <a:path w="5265420" h="3806190" extrusionOk="0">
                  <a:moveTo>
                    <a:pt x="5265420" y="3806190"/>
                  </a:moveTo>
                  <a:lnTo>
                    <a:pt x="0" y="3806190"/>
                  </a:lnTo>
                  <a:lnTo>
                    <a:pt x="0" y="2428240"/>
                  </a:lnTo>
                  <a:cubicBezTo>
                    <a:pt x="0" y="1955800"/>
                    <a:pt x="259080" y="1355090"/>
                    <a:pt x="659130" y="897890"/>
                  </a:cubicBezTo>
                  <a:cubicBezTo>
                    <a:pt x="1018540" y="488950"/>
                    <a:pt x="1652270" y="0"/>
                    <a:pt x="2632710" y="0"/>
                  </a:cubicBezTo>
                  <a:cubicBezTo>
                    <a:pt x="3614420" y="0"/>
                    <a:pt x="4246880" y="488950"/>
                    <a:pt x="4606290" y="897890"/>
                  </a:cubicBezTo>
                  <a:cubicBezTo>
                    <a:pt x="5006340" y="1355090"/>
                    <a:pt x="5265420" y="1955800"/>
                    <a:pt x="5265420" y="2428240"/>
                  </a:cubicBezTo>
                  <a:lnTo>
                    <a:pt x="5265420" y="3806190"/>
                  </a:lnTo>
                  <a:close/>
                  <a:moveTo>
                    <a:pt x="31750" y="3774440"/>
                  </a:moveTo>
                  <a:lnTo>
                    <a:pt x="5233670" y="3774440"/>
                  </a:lnTo>
                  <a:lnTo>
                    <a:pt x="5233670" y="2428240"/>
                  </a:lnTo>
                  <a:cubicBezTo>
                    <a:pt x="5233670" y="1963420"/>
                    <a:pt x="4978400" y="1370330"/>
                    <a:pt x="4582160" y="918210"/>
                  </a:cubicBezTo>
                  <a:cubicBezTo>
                    <a:pt x="4227830" y="514350"/>
                    <a:pt x="3601720" y="31750"/>
                    <a:pt x="2632710" y="31750"/>
                  </a:cubicBezTo>
                  <a:cubicBezTo>
                    <a:pt x="1663700" y="31750"/>
                    <a:pt x="1037590" y="514350"/>
                    <a:pt x="683260" y="919480"/>
                  </a:cubicBezTo>
                  <a:cubicBezTo>
                    <a:pt x="287020" y="1370330"/>
                    <a:pt x="31750" y="1963420"/>
                    <a:pt x="31750" y="2428240"/>
                  </a:cubicBezTo>
                  <a:lnTo>
                    <a:pt x="31750" y="3774440"/>
                  </a:lnTo>
                  <a:close/>
                </a:path>
              </a:pathLst>
            </a:custGeom>
            <a:solidFill>
              <a:srgbClr val="D4DEC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grpSp>
      <p:sp>
        <p:nvSpPr>
          <p:cNvPr id="836" name="Google Shape;836;p48"/>
          <p:cNvSpPr txBox="1"/>
          <p:nvPr/>
        </p:nvSpPr>
        <p:spPr>
          <a:xfrm>
            <a:off x="514350" y="876202"/>
            <a:ext cx="3101432" cy="13763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Our</a:t>
            </a:r>
            <a:endParaRPr sz="700"/>
          </a:p>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History</a:t>
            </a:r>
            <a:endParaRPr sz="700"/>
          </a:p>
        </p:txBody>
      </p:sp>
      <p:sp>
        <p:nvSpPr>
          <p:cNvPr id="837" name="Google Shape;837;p48"/>
          <p:cNvSpPr txBox="1"/>
          <p:nvPr/>
        </p:nvSpPr>
        <p:spPr>
          <a:xfrm>
            <a:off x="514350" y="2577834"/>
            <a:ext cx="3101432" cy="79939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Lato" panose="020F0802020204030203"/>
                <a:ea typeface="Lato" panose="020F0802020204030203"/>
                <a:cs typeface="Lato" panose="020F0802020204030203"/>
                <a:sym typeface="Lato" panose="020F0802020204030203"/>
              </a:rPr>
              <a:t>Presentations are communication tools that can be used as demonstrations, lectures, speeches, reports, and more. It is mostly presented before an audience. </a:t>
            </a:r>
            <a:endParaRPr sz="700"/>
          </a:p>
        </p:txBody>
      </p:sp>
      <p:grpSp>
        <p:nvGrpSpPr>
          <p:cNvPr id="838" name="Google Shape;838;p48"/>
          <p:cNvGrpSpPr/>
          <p:nvPr/>
        </p:nvGrpSpPr>
        <p:grpSpPr>
          <a:xfrm>
            <a:off x="4952717" y="155898"/>
            <a:ext cx="1550903" cy="1977031"/>
            <a:chOff x="4455" y="-1157287"/>
            <a:chExt cx="4135742" cy="5272084"/>
          </a:xfrm>
        </p:grpSpPr>
        <p:grpSp>
          <p:nvGrpSpPr>
            <p:cNvPr id="839" name="Google Shape;839;p48"/>
            <p:cNvGrpSpPr/>
            <p:nvPr/>
          </p:nvGrpSpPr>
          <p:grpSpPr>
            <a:xfrm>
              <a:off x="4455" y="252997"/>
              <a:ext cx="1988518" cy="1997431"/>
              <a:chOff x="1813" y="0"/>
              <a:chExt cx="809173" cy="812800"/>
            </a:xfrm>
          </p:grpSpPr>
          <p:sp>
            <p:nvSpPr>
              <p:cNvPr id="840" name="Google Shape;840;p4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841" name="Google Shape;841;p4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42" name="Google Shape;842;p48"/>
            <p:cNvGrpSpPr/>
            <p:nvPr/>
          </p:nvGrpSpPr>
          <p:grpSpPr>
            <a:xfrm>
              <a:off x="25400" y="-1157287"/>
              <a:ext cx="4114797" cy="5272084"/>
              <a:chOff x="0" y="-228600"/>
              <a:chExt cx="812800" cy="1041400"/>
            </a:xfrm>
          </p:grpSpPr>
          <p:sp>
            <p:nvSpPr>
              <p:cNvPr id="843" name="Google Shape;843;p48"/>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844" name="Google Shape;844;p48"/>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grpSp>
        <p:nvGrpSpPr>
          <p:cNvPr id="845" name="Google Shape;845;p48"/>
          <p:cNvGrpSpPr/>
          <p:nvPr/>
        </p:nvGrpSpPr>
        <p:grpSpPr>
          <a:xfrm>
            <a:off x="8557766" y="4508727"/>
            <a:ext cx="308181" cy="309563"/>
            <a:chOff x="1813" y="0"/>
            <a:chExt cx="809173" cy="812800"/>
          </a:xfrm>
        </p:grpSpPr>
        <p:sp>
          <p:nvSpPr>
            <p:cNvPr id="846" name="Google Shape;846;p4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847" name="Google Shape;847;p4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48" name="Google Shape;848;p48"/>
          <p:cNvGrpSpPr/>
          <p:nvPr/>
        </p:nvGrpSpPr>
        <p:grpSpPr>
          <a:xfrm>
            <a:off x="514350" y="4524839"/>
            <a:ext cx="3644190" cy="266621"/>
            <a:chOff x="0" y="-28575"/>
            <a:chExt cx="9717839" cy="710988"/>
          </a:xfrm>
        </p:grpSpPr>
        <p:sp>
          <p:nvSpPr>
            <p:cNvPr id="849" name="Google Shape;849;p48"/>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850" name="Google Shape;850;p48"/>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202A79"/>
                  </a:solidFill>
                  <a:latin typeface="Arial" panose="020B0604020202020204"/>
                  <a:ea typeface="Arial" panose="020B0604020202020204"/>
                  <a:cs typeface="Arial" panose="020B0604020202020204"/>
                  <a:sym typeface="Arial" panose="020B0604020202020204"/>
                </a:rPr>
                <a:t>Company name | </a:t>
              </a:r>
              <a:endParaRPr sz="70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854" name="Shape 854"/>
        <p:cNvGrpSpPr/>
        <p:nvPr/>
      </p:nvGrpSpPr>
      <p:grpSpPr>
        <a:xfrm>
          <a:off x="0" y="0"/>
          <a:ext cx="0" cy="0"/>
          <a:chOff x="0" y="0"/>
          <a:chExt cx="0" cy="0"/>
        </a:xfrm>
      </p:grpSpPr>
      <p:pic>
        <p:nvPicPr>
          <p:cNvPr id="855" name="Google Shape;855;p49"/>
          <p:cNvPicPr preferRelativeResize="0"/>
          <p:nvPr/>
        </p:nvPicPr>
        <p:blipFill rotWithShape="1">
          <a:blip r:embed="rId1"/>
          <a:srcRect l="3593" r="37110"/>
          <a:stretch>
            <a:fillRect/>
          </a:stretch>
        </p:blipFill>
        <p:spPr>
          <a:xfrm>
            <a:off x="4489355" y="294595"/>
            <a:ext cx="1214864" cy="1365883"/>
          </a:xfrm>
          <a:prstGeom prst="rect">
            <a:avLst/>
          </a:prstGeom>
          <a:noFill/>
          <a:ln>
            <a:noFill/>
          </a:ln>
        </p:spPr>
      </p:pic>
      <p:pic>
        <p:nvPicPr>
          <p:cNvPr id="856" name="Google Shape;856;p49"/>
          <p:cNvPicPr preferRelativeResize="0"/>
          <p:nvPr/>
        </p:nvPicPr>
        <p:blipFill rotWithShape="1">
          <a:blip r:embed="rId2"/>
          <a:srcRect l="846" r="845" b="26268"/>
          <a:stretch>
            <a:fillRect/>
          </a:stretch>
        </p:blipFill>
        <p:spPr>
          <a:xfrm>
            <a:off x="5952273" y="294595"/>
            <a:ext cx="1214864" cy="1365883"/>
          </a:xfrm>
          <a:prstGeom prst="rect">
            <a:avLst/>
          </a:prstGeom>
          <a:noFill/>
          <a:ln>
            <a:noFill/>
          </a:ln>
        </p:spPr>
      </p:pic>
      <p:pic>
        <p:nvPicPr>
          <p:cNvPr id="857" name="Google Shape;857;p49"/>
          <p:cNvPicPr preferRelativeResize="0"/>
          <p:nvPr/>
        </p:nvPicPr>
        <p:blipFill rotWithShape="1">
          <a:blip r:embed="rId3"/>
          <a:srcRect t="43463" r="24572"/>
          <a:stretch>
            <a:fillRect/>
          </a:stretch>
        </p:blipFill>
        <p:spPr>
          <a:xfrm>
            <a:off x="4489355" y="1893841"/>
            <a:ext cx="1214864" cy="1365883"/>
          </a:xfrm>
          <a:prstGeom prst="rect">
            <a:avLst/>
          </a:prstGeom>
          <a:noFill/>
          <a:ln>
            <a:noFill/>
          </a:ln>
        </p:spPr>
      </p:pic>
      <p:pic>
        <p:nvPicPr>
          <p:cNvPr id="858" name="Google Shape;858;p49"/>
          <p:cNvPicPr preferRelativeResize="0"/>
          <p:nvPr/>
        </p:nvPicPr>
        <p:blipFill rotWithShape="1">
          <a:blip r:embed="rId4"/>
          <a:srcRect l="5314" t="21054" r="1728" b="9225"/>
          <a:stretch>
            <a:fillRect/>
          </a:stretch>
        </p:blipFill>
        <p:spPr>
          <a:xfrm>
            <a:off x="5952273" y="1893841"/>
            <a:ext cx="1214864" cy="1365883"/>
          </a:xfrm>
          <a:prstGeom prst="rect">
            <a:avLst/>
          </a:prstGeom>
          <a:noFill/>
          <a:ln>
            <a:noFill/>
          </a:ln>
        </p:spPr>
      </p:pic>
      <p:pic>
        <p:nvPicPr>
          <p:cNvPr id="859" name="Google Shape;859;p49"/>
          <p:cNvPicPr preferRelativeResize="0"/>
          <p:nvPr/>
        </p:nvPicPr>
        <p:blipFill rotWithShape="1">
          <a:blip r:embed="rId5"/>
          <a:srcRect l="61954" t="930" r="124" b="35379"/>
          <a:stretch>
            <a:fillRect/>
          </a:stretch>
        </p:blipFill>
        <p:spPr>
          <a:xfrm>
            <a:off x="4489355" y="3497848"/>
            <a:ext cx="1214863" cy="1360582"/>
          </a:xfrm>
          <a:prstGeom prst="rect">
            <a:avLst/>
          </a:prstGeom>
          <a:noFill/>
          <a:ln>
            <a:noFill/>
          </a:ln>
        </p:spPr>
      </p:pic>
      <p:pic>
        <p:nvPicPr>
          <p:cNvPr id="860" name="Google Shape;860;p49"/>
          <p:cNvPicPr preferRelativeResize="0"/>
          <p:nvPr/>
        </p:nvPicPr>
        <p:blipFill rotWithShape="1">
          <a:blip r:embed="rId6"/>
          <a:srcRect l="49588" t="23546" r="16040" b="50675"/>
          <a:stretch>
            <a:fillRect/>
          </a:stretch>
        </p:blipFill>
        <p:spPr>
          <a:xfrm>
            <a:off x="5952273" y="3492547"/>
            <a:ext cx="1214864" cy="1365883"/>
          </a:xfrm>
          <a:prstGeom prst="rect">
            <a:avLst/>
          </a:prstGeom>
          <a:noFill/>
          <a:ln>
            <a:noFill/>
          </a:ln>
        </p:spPr>
      </p:pic>
      <p:grpSp>
        <p:nvGrpSpPr>
          <p:cNvPr id="861" name="Google Shape;861;p49"/>
          <p:cNvGrpSpPr/>
          <p:nvPr/>
        </p:nvGrpSpPr>
        <p:grpSpPr>
          <a:xfrm>
            <a:off x="3966321" y="-77766"/>
            <a:ext cx="1550903" cy="1977031"/>
            <a:chOff x="4455" y="-1157287"/>
            <a:chExt cx="4135742" cy="5272084"/>
          </a:xfrm>
        </p:grpSpPr>
        <p:grpSp>
          <p:nvGrpSpPr>
            <p:cNvPr id="862" name="Google Shape;862;p49"/>
            <p:cNvGrpSpPr/>
            <p:nvPr/>
          </p:nvGrpSpPr>
          <p:grpSpPr>
            <a:xfrm>
              <a:off x="4455" y="252997"/>
              <a:ext cx="1988518" cy="1997431"/>
              <a:chOff x="1813" y="0"/>
              <a:chExt cx="809173" cy="812800"/>
            </a:xfrm>
          </p:grpSpPr>
          <p:sp>
            <p:nvSpPr>
              <p:cNvPr id="863" name="Google Shape;863;p4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864" name="Google Shape;864;p49"/>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65" name="Google Shape;865;p49"/>
            <p:cNvGrpSpPr/>
            <p:nvPr/>
          </p:nvGrpSpPr>
          <p:grpSpPr>
            <a:xfrm>
              <a:off x="25400" y="-1157287"/>
              <a:ext cx="4114797" cy="5272084"/>
              <a:chOff x="0" y="-228600"/>
              <a:chExt cx="812800" cy="1041400"/>
            </a:xfrm>
          </p:grpSpPr>
          <p:sp>
            <p:nvSpPr>
              <p:cNvPr id="866" name="Google Shape;866;p49"/>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867" name="Google Shape;867;p49"/>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grpSp>
        <p:nvGrpSpPr>
          <p:cNvPr id="868" name="Google Shape;868;p49"/>
          <p:cNvGrpSpPr/>
          <p:nvPr/>
        </p:nvGrpSpPr>
        <p:grpSpPr>
          <a:xfrm>
            <a:off x="6953548" y="4339679"/>
            <a:ext cx="384314" cy="386036"/>
            <a:chOff x="1813" y="0"/>
            <a:chExt cx="809173" cy="812800"/>
          </a:xfrm>
        </p:grpSpPr>
        <p:sp>
          <p:nvSpPr>
            <p:cNvPr id="869" name="Google Shape;869;p4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870" name="Google Shape;870;p49"/>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71" name="Google Shape;871;p49"/>
          <p:cNvSpPr txBox="1"/>
          <p:nvPr/>
        </p:nvSpPr>
        <p:spPr>
          <a:xfrm>
            <a:off x="476660" y="509588"/>
            <a:ext cx="3197235" cy="20621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Team Members Page</a:t>
            </a:r>
            <a:endParaRPr sz="700"/>
          </a:p>
        </p:txBody>
      </p:sp>
      <p:grpSp>
        <p:nvGrpSpPr>
          <p:cNvPr id="872" name="Google Shape;872;p49"/>
          <p:cNvGrpSpPr/>
          <p:nvPr/>
        </p:nvGrpSpPr>
        <p:grpSpPr>
          <a:xfrm>
            <a:off x="7338724" y="761315"/>
            <a:ext cx="1214863" cy="432443"/>
            <a:chOff x="0" y="0"/>
            <a:chExt cx="3239636" cy="1153180"/>
          </a:xfrm>
        </p:grpSpPr>
        <p:sp>
          <p:nvSpPr>
            <p:cNvPr id="873" name="Google Shape;873;p49"/>
            <p:cNvSpPr txBox="1"/>
            <p:nvPr/>
          </p:nvSpPr>
          <p:spPr>
            <a:xfrm>
              <a:off x="0" y="0"/>
              <a:ext cx="1619818" cy="4445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1100" b="0" i="0" u="none" strike="noStrike" cap="none">
                  <a:solidFill>
                    <a:srgbClr val="202A79"/>
                  </a:solidFill>
                  <a:latin typeface="Arial" panose="020B0604020202020204"/>
                  <a:ea typeface="Arial" panose="020B0604020202020204"/>
                  <a:cs typeface="Arial" panose="020B0604020202020204"/>
                  <a:sym typeface="Arial" panose="020B0604020202020204"/>
                </a:rPr>
                <a:t>Name</a:t>
              </a:r>
              <a:endParaRPr sz="700"/>
            </a:p>
          </p:txBody>
        </p:sp>
        <p:sp>
          <p:nvSpPr>
            <p:cNvPr id="874" name="Google Shape;874;p49"/>
            <p:cNvSpPr txBox="1"/>
            <p:nvPr/>
          </p:nvSpPr>
          <p:spPr>
            <a:xfrm>
              <a:off x="0" y="708680"/>
              <a:ext cx="3239636" cy="4445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1100" b="0" i="0" u="none" strike="noStrike" cap="none">
                  <a:solidFill>
                    <a:srgbClr val="202A79"/>
                  </a:solidFill>
                  <a:latin typeface="Arial" panose="020B0604020202020204"/>
                  <a:ea typeface="Arial" panose="020B0604020202020204"/>
                  <a:cs typeface="Arial" panose="020B0604020202020204"/>
                  <a:sym typeface="Arial" panose="020B0604020202020204"/>
                </a:rPr>
                <a:t>Title or Position</a:t>
              </a:r>
              <a:endParaRPr sz="700"/>
            </a:p>
          </p:txBody>
        </p:sp>
      </p:grpSp>
      <p:sp>
        <p:nvSpPr>
          <p:cNvPr id="875" name="Google Shape;875;p49"/>
          <p:cNvSpPr txBox="1"/>
          <p:nvPr/>
        </p:nvSpPr>
        <p:spPr>
          <a:xfrm>
            <a:off x="476660" y="2802461"/>
            <a:ext cx="3357018" cy="136588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Welcome to our elegant fashion presentation. Today, we are thrilled to showcase our latest collection featuring sophisticated designs and luxurious fabrics. Get ready to be swept away by the glamour and refinement of our pieces. Without further ado, let's begin the show.</a:t>
            </a:r>
            <a:endParaRPr sz="700"/>
          </a:p>
        </p:txBody>
      </p:sp>
      <p:grpSp>
        <p:nvGrpSpPr>
          <p:cNvPr id="876" name="Google Shape;876;p49"/>
          <p:cNvGrpSpPr/>
          <p:nvPr/>
        </p:nvGrpSpPr>
        <p:grpSpPr>
          <a:xfrm>
            <a:off x="476660" y="4587047"/>
            <a:ext cx="3644190" cy="266621"/>
            <a:chOff x="0" y="-28575"/>
            <a:chExt cx="9717839" cy="710988"/>
          </a:xfrm>
        </p:grpSpPr>
        <p:sp>
          <p:nvSpPr>
            <p:cNvPr id="877" name="Google Shape;877;p49"/>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878" name="Google Shape;878;p49"/>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202A79"/>
                  </a:solidFill>
                  <a:latin typeface="Arial" panose="020B0604020202020204"/>
                  <a:ea typeface="Arial" panose="020B0604020202020204"/>
                  <a:cs typeface="Arial" panose="020B0604020202020204"/>
                  <a:sym typeface="Arial" panose="020B0604020202020204"/>
                </a:rPr>
                <a:t>Company name | </a:t>
              </a:r>
              <a:endParaRPr sz="700"/>
            </a:p>
          </p:txBody>
        </p:sp>
      </p:grpSp>
      <p:grpSp>
        <p:nvGrpSpPr>
          <p:cNvPr id="879" name="Google Shape;879;p49"/>
          <p:cNvGrpSpPr/>
          <p:nvPr/>
        </p:nvGrpSpPr>
        <p:grpSpPr>
          <a:xfrm>
            <a:off x="7338724" y="2268810"/>
            <a:ext cx="1214863" cy="432442"/>
            <a:chOff x="0" y="0"/>
            <a:chExt cx="3239636" cy="1153180"/>
          </a:xfrm>
        </p:grpSpPr>
        <p:sp>
          <p:nvSpPr>
            <p:cNvPr id="880" name="Google Shape;880;p49"/>
            <p:cNvSpPr txBox="1"/>
            <p:nvPr/>
          </p:nvSpPr>
          <p:spPr>
            <a:xfrm>
              <a:off x="0" y="0"/>
              <a:ext cx="1619818" cy="4445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1100" b="0" i="0" u="none" strike="noStrike" cap="none">
                  <a:solidFill>
                    <a:srgbClr val="202A79"/>
                  </a:solidFill>
                  <a:latin typeface="Arial" panose="020B0604020202020204"/>
                  <a:ea typeface="Arial" panose="020B0604020202020204"/>
                  <a:cs typeface="Arial" panose="020B0604020202020204"/>
                  <a:sym typeface="Arial" panose="020B0604020202020204"/>
                </a:rPr>
                <a:t>Name</a:t>
              </a:r>
              <a:endParaRPr sz="700"/>
            </a:p>
          </p:txBody>
        </p:sp>
        <p:sp>
          <p:nvSpPr>
            <p:cNvPr id="881" name="Google Shape;881;p49"/>
            <p:cNvSpPr txBox="1"/>
            <p:nvPr/>
          </p:nvSpPr>
          <p:spPr>
            <a:xfrm>
              <a:off x="0" y="708680"/>
              <a:ext cx="3239636" cy="4445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1100" b="0" i="0" u="none" strike="noStrike" cap="none">
                  <a:solidFill>
                    <a:srgbClr val="202A79"/>
                  </a:solidFill>
                  <a:latin typeface="Arial" panose="020B0604020202020204"/>
                  <a:ea typeface="Arial" panose="020B0604020202020204"/>
                  <a:cs typeface="Arial" panose="020B0604020202020204"/>
                  <a:sym typeface="Arial" panose="020B0604020202020204"/>
                </a:rPr>
                <a:t>Title or Position</a:t>
              </a:r>
              <a:endParaRPr sz="700"/>
            </a:p>
          </p:txBody>
        </p:sp>
      </p:grpSp>
      <p:grpSp>
        <p:nvGrpSpPr>
          <p:cNvPr id="882" name="Google Shape;882;p49"/>
          <p:cNvGrpSpPr/>
          <p:nvPr/>
        </p:nvGrpSpPr>
        <p:grpSpPr>
          <a:xfrm>
            <a:off x="7338724" y="3777578"/>
            <a:ext cx="1214863" cy="432443"/>
            <a:chOff x="0" y="0"/>
            <a:chExt cx="3239636" cy="1153180"/>
          </a:xfrm>
        </p:grpSpPr>
        <p:sp>
          <p:nvSpPr>
            <p:cNvPr id="883" name="Google Shape;883;p49"/>
            <p:cNvSpPr txBox="1"/>
            <p:nvPr/>
          </p:nvSpPr>
          <p:spPr>
            <a:xfrm>
              <a:off x="0" y="0"/>
              <a:ext cx="1619818" cy="4445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1100" b="0" i="0" u="none" strike="noStrike" cap="none">
                  <a:solidFill>
                    <a:srgbClr val="202A79"/>
                  </a:solidFill>
                  <a:latin typeface="Arial" panose="020B0604020202020204"/>
                  <a:ea typeface="Arial" panose="020B0604020202020204"/>
                  <a:cs typeface="Arial" panose="020B0604020202020204"/>
                  <a:sym typeface="Arial" panose="020B0604020202020204"/>
                </a:rPr>
                <a:t>Name</a:t>
              </a:r>
              <a:endParaRPr sz="700"/>
            </a:p>
          </p:txBody>
        </p:sp>
        <p:sp>
          <p:nvSpPr>
            <p:cNvPr id="884" name="Google Shape;884;p49"/>
            <p:cNvSpPr txBox="1"/>
            <p:nvPr/>
          </p:nvSpPr>
          <p:spPr>
            <a:xfrm>
              <a:off x="0" y="708680"/>
              <a:ext cx="3239636" cy="4445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1100" b="0" i="0" u="none" strike="noStrike" cap="none">
                  <a:solidFill>
                    <a:srgbClr val="202A79"/>
                  </a:solidFill>
                  <a:latin typeface="Arial" panose="020B0604020202020204"/>
                  <a:ea typeface="Arial" panose="020B0604020202020204"/>
                  <a:cs typeface="Arial" panose="020B0604020202020204"/>
                  <a:sym typeface="Arial" panose="020B0604020202020204"/>
                </a:rPr>
                <a:t>Title or Position</a:t>
              </a:r>
              <a:endParaRPr sz="70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888" name="Shape 888"/>
        <p:cNvGrpSpPr/>
        <p:nvPr/>
      </p:nvGrpSpPr>
      <p:grpSpPr>
        <a:xfrm>
          <a:off x="0" y="0"/>
          <a:ext cx="0" cy="0"/>
          <a:chOff x="0" y="0"/>
          <a:chExt cx="0" cy="0"/>
        </a:xfrm>
      </p:grpSpPr>
      <p:grpSp>
        <p:nvGrpSpPr>
          <p:cNvPr id="889" name="Google Shape;889;p50"/>
          <p:cNvGrpSpPr/>
          <p:nvPr/>
        </p:nvGrpSpPr>
        <p:grpSpPr>
          <a:xfrm>
            <a:off x="0" y="-90413"/>
            <a:ext cx="3889393" cy="5233913"/>
            <a:chOff x="0" y="-47625"/>
            <a:chExt cx="2048733" cy="2756958"/>
          </a:xfrm>
        </p:grpSpPr>
        <p:sp>
          <p:nvSpPr>
            <p:cNvPr id="890" name="Google Shape;890;p50"/>
            <p:cNvSpPr/>
            <p:nvPr/>
          </p:nvSpPr>
          <p:spPr>
            <a:xfrm>
              <a:off x="0" y="0"/>
              <a:ext cx="2048733" cy="2709333"/>
            </a:xfrm>
            <a:custGeom>
              <a:avLst/>
              <a:gdLst/>
              <a:ahLst/>
              <a:cxnLst/>
              <a:rect l="l" t="t" r="r" b="b"/>
              <a:pathLst>
                <a:path w="2048733" h="2709333" extrusionOk="0">
                  <a:moveTo>
                    <a:pt x="0" y="0"/>
                  </a:moveTo>
                  <a:lnTo>
                    <a:pt x="2048733" y="0"/>
                  </a:lnTo>
                  <a:lnTo>
                    <a:pt x="2048733" y="2709333"/>
                  </a:lnTo>
                  <a:lnTo>
                    <a:pt x="0" y="2709333"/>
                  </a:lnTo>
                  <a:close/>
                </a:path>
              </a:pathLst>
            </a:custGeom>
            <a:solidFill>
              <a:srgbClr val="202A79"/>
            </a:solidFill>
            <a:ln>
              <a:noFill/>
            </a:ln>
          </p:spPr>
        </p:sp>
        <p:sp>
          <p:nvSpPr>
            <p:cNvPr id="891" name="Google Shape;891;p50"/>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92" name="Google Shape;892;p50"/>
          <p:cNvSpPr/>
          <p:nvPr/>
        </p:nvSpPr>
        <p:spPr>
          <a:xfrm>
            <a:off x="447437" y="0"/>
            <a:ext cx="2575442" cy="5145536"/>
          </a:xfrm>
          <a:custGeom>
            <a:avLst/>
            <a:gdLst/>
            <a:ahLst/>
            <a:cxnLst/>
            <a:rect l="l" t="t" r="r" b="b"/>
            <a:pathLst>
              <a:path w="3058160" h="6109970" extrusionOk="0">
                <a:moveTo>
                  <a:pt x="3058160" y="6109970"/>
                </a:moveTo>
                <a:lnTo>
                  <a:pt x="0" y="6109970"/>
                </a:lnTo>
                <a:lnTo>
                  <a:pt x="0" y="1527810"/>
                </a:lnTo>
                <a:cubicBezTo>
                  <a:pt x="0" y="684530"/>
                  <a:pt x="684530" y="0"/>
                  <a:pt x="1529080" y="0"/>
                </a:cubicBezTo>
                <a:lnTo>
                  <a:pt x="1529080" y="0"/>
                </a:lnTo>
                <a:cubicBezTo>
                  <a:pt x="2373630" y="0"/>
                  <a:pt x="3058160" y="684530"/>
                  <a:pt x="3058160" y="1529080"/>
                </a:cubicBezTo>
                <a:lnTo>
                  <a:pt x="3058160" y="6109970"/>
                </a:lnTo>
                <a:close/>
              </a:path>
            </a:pathLst>
          </a:custGeom>
          <a:blipFill rotWithShape="1">
            <a:blip r:embed="rId1"/>
            <a:stretch>
              <a:fillRect l="-10056" r="-23217"/>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grpSp>
        <p:nvGrpSpPr>
          <p:cNvPr id="893" name="Google Shape;893;p50"/>
          <p:cNvGrpSpPr/>
          <p:nvPr/>
        </p:nvGrpSpPr>
        <p:grpSpPr>
          <a:xfrm>
            <a:off x="2713293" y="1019724"/>
            <a:ext cx="1550903" cy="1977031"/>
            <a:chOff x="4455" y="-1157287"/>
            <a:chExt cx="4135742" cy="5272084"/>
          </a:xfrm>
        </p:grpSpPr>
        <p:grpSp>
          <p:nvGrpSpPr>
            <p:cNvPr id="894" name="Google Shape;894;p50"/>
            <p:cNvGrpSpPr/>
            <p:nvPr/>
          </p:nvGrpSpPr>
          <p:grpSpPr>
            <a:xfrm>
              <a:off x="4455" y="252997"/>
              <a:ext cx="1988518" cy="1997431"/>
              <a:chOff x="1813" y="0"/>
              <a:chExt cx="809173" cy="812800"/>
            </a:xfrm>
          </p:grpSpPr>
          <p:sp>
            <p:nvSpPr>
              <p:cNvPr id="895" name="Google Shape;895;p5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896" name="Google Shape;896;p5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97" name="Google Shape;897;p50"/>
            <p:cNvGrpSpPr/>
            <p:nvPr/>
          </p:nvGrpSpPr>
          <p:grpSpPr>
            <a:xfrm>
              <a:off x="25400" y="-1157287"/>
              <a:ext cx="4114797" cy="5272084"/>
              <a:chOff x="0" y="-228600"/>
              <a:chExt cx="812800" cy="1041400"/>
            </a:xfrm>
          </p:grpSpPr>
          <p:sp>
            <p:nvSpPr>
              <p:cNvPr id="898" name="Google Shape;898;p50"/>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899" name="Google Shape;899;p50"/>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grpSp>
        <p:nvGrpSpPr>
          <p:cNvPr id="900" name="Google Shape;900;p50"/>
          <p:cNvGrpSpPr/>
          <p:nvPr/>
        </p:nvGrpSpPr>
        <p:grpSpPr>
          <a:xfrm>
            <a:off x="293346" y="3727014"/>
            <a:ext cx="308181" cy="309563"/>
            <a:chOff x="1813" y="0"/>
            <a:chExt cx="809173" cy="812800"/>
          </a:xfrm>
        </p:grpSpPr>
        <p:sp>
          <p:nvSpPr>
            <p:cNvPr id="901" name="Google Shape;901;p5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02" name="Google Shape;902;p5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03" name="Google Shape;903;p50"/>
          <p:cNvSpPr txBox="1"/>
          <p:nvPr/>
        </p:nvSpPr>
        <p:spPr>
          <a:xfrm>
            <a:off x="4222760" y="565786"/>
            <a:ext cx="4406890" cy="13763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Our Founder</a:t>
            </a:r>
            <a:endParaRPr sz="700"/>
          </a:p>
        </p:txBody>
      </p:sp>
      <p:grpSp>
        <p:nvGrpSpPr>
          <p:cNvPr id="904" name="Google Shape;904;p50"/>
          <p:cNvGrpSpPr/>
          <p:nvPr/>
        </p:nvGrpSpPr>
        <p:grpSpPr>
          <a:xfrm>
            <a:off x="8406623" y="570548"/>
            <a:ext cx="308181" cy="309563"/>
            <a:chOff x="1813" y="0"/>
            <a:chExt cx="809173" cy="812800"/>
          </a:xfrm>
        </p:grpSpPr>
        <p:sp>
          <p:nvSpPr>
            <p:cNvPr id="905" name="Google Shape;905;p5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06" name="Google Shape;906;p5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07" name="Google Shape;907;p50"/>
          <p:cNvSpPr txBox="1"/>
          <p:nvPr/>
        </p:nvSpPr>
        <p:spPr>
          <a:xfrm>
            <a:off x="5264865" y="2407783"/>
            <a:ext cx="2322681" cy="24288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Name Surname</a:t>
            </a:r>
            <a:endParaRPr sz="700"/>
          </a:p>
        </p:txBody>
      </p:sp>
      <p:sp>
        <p:nvSpPr>
          <p:cNvPr id="908" name="Google Shape;908;p50"/>
          <p:cNvSpPr txBox="1"/>
          <p:nvPr/>
        </p:nvSpPr>
        <p:spPr>
          <a:xfrm>
            <a:off x="4875489" y="2987321"/>
            <a:ext cx="3101432" cy="78993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Presentations are communication tools that can be used as demonstrations, lectures, speeches, reports, and more. It is mostly presented before an audience. </a:t>
            </a:r>
            <a:endParaRPr sz="700"/>
          </a:p>
        </p:txBody>
      </p:sp>
      <p:grpSp>
        <p:nvGrpSpPr>
          <p:cNvPr id="909" name="Google Shape;909;p50"/>
          <p:cNvGrpSpPr/>
          <p:nvPr/>
        </p:nvGrpSpPr>
        <p:grpSpPr>
          <a:xfrm>
            <a:off x="5071306" y="4490482"/>
            <a:ext cx="3644190" cy="266621"/>
            <a:chOff x="0" y="-28575"/>
            <a:chExt cx="9717839" cy="710988"/>
          </a:xfrm>
        </p:grpSpPr>
        <p:sp>
          <p:nvSpPr>
            <p:cNvPr id="910" name="Google Shape;910;p50"/>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911" name="Google Shape;911;p50"/>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202A79"/>
                  </a:solidFill>
                  <a:latin typeface="Arial" panose="020B0604020202020204"/>
                  <a:ea typeface="Arial" panose="020B0604020202020204"/>
                  <a:cs typeface="Arial" panose="020B0604020202020204"/>
                  <a:sym typeface="Arial" panose="020B0604020202020204"/>
                </a:rPr>
                <a:t>Company name | </a:t>
              </a:r>
              <a:endParaRPr sz="70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915" name="Shape 915"/>
        <p:cNvGrpSpPr/>
        <p:nvPr/>
      </p:nvGrpSpPr>
      <p:grpSpPr>
        <a:xfrm>
          <a:off x="0" y="0"/>
          <a:ext cx="0" cy="0"/>
          <a:chOff x="0" y="0"/>
          <a:chExt cx="0" cy="0"/>
        </a:xfrm>
      </p:grpSpPr>
      <p:sp>
        <p:nvSpPr>
          <p:cNvPr id="916" name="Google Shape;916;p51"/>
          <p:cNvSpPr txBox="1"/>
          <p:nvPr/>
        </p:nvSpPr>
        <p:spPr>
          <a:xfrm>
            <a:off x="1085842" y="509588"/>
            <a:ext cx="6972316" cy="6905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Our Partners</a:t>
            </a:r>
            <a:endParaRPr sz="700"/>
          </a:p>
        </p:txBody>
      </p:sp>
      <p:grpSp>
        <p:nvGrpSpPr>
          <p:cNvPr id="917" name="Google Shape;917;p51"/>
          <p:cNvGrpSpPr/>
          <p:nvPr/>
        </p:nvGrpSpPr>
        <p:grpSpPr>
          <a:xfrm>
            <a:off x="1106424" y="1401289"/>
            <a:ext cx="1589318" cy="1605165"/>
            <a:chOff x="0" y="-47625"/>
            <a:chExt cx="974759" cy="984479"/>
          </a:xfrm>
        </p:grpSpPr>
        <p:sp>
          <p:nvSpPr>
            <p:cNvPr id="918" name="Google Shape;918;p51"/>
            <p:cNvSpPr/>
            <p:nvPr/>
          </p:nvSpPr>
          <p:spPr>
            <a:xfrm>
              <a:off x="0" y="0"/>
              <a:ext cx="974759" cy="936854"/>
            </a:xfrm>
            <a:custGeom>
              <a:avLst/>
              <a:gdLst/>
              <a:ahLst/>
              <a:cxnLst/>
              <a:rect l="l" t="t" r="r" b="b"/>
              <a:pathLst>
                <a:path w="974759" h="936854" extrusionOk="0">
                  <a:moveTo>
                    <a:pt x="0" y="0"/>
                  </a:moveTo>
                  <a:lnTo>
                    <a:pt x="974759" y="0"/>
                  </a:lnTo>
                  <a:lnTo>
                    <a:pt x="974759" y="936854"/>
                  </a:lnTo>
                  <a:lnTo>
                    <a:pt x="0" y="936854"/>
                  </a:lnTo>
                  <a:close/>
                </a:path>
              </a:pathLst>
            </a:custGeom>
            <a:solidFill>
              <a:srgbClr val="202A79"/>
            </a:solidFill>
            <a:ln w="28575" cap="flat" cmpd="sng">
              <a:solidFill>
                <a:srgbClr val="202A79"/>
              </a:solidFill>
              <a:prstDash val="solid"/>
              <a:round/>
              <a:headEnd type="none" w="sm" len="sm"/>
              <a:tailEnd type="none" w="sm" len="sm"/>
            </a:ln>
          </p:spPr>
        </p:sp>
        <p:sp>
          <p:nvSpPr>
            <p:cNvPr id="919" name="Google Shape;919;p51"/>
            <p:cNvSpPr txBox="1"/>
            <p:nvPr/>
          </p:nvSpPr>
          <p:spPr>
            <a:xfrm>
              <a:off x="0" y="-47625"/>
              <a:ext cx="812800" cy="860425"/>
            </a:xfrm>
            <a:prstGeom prst="rect">
              <a:avLst/>
            </a:prstGeom>
            <a:noFill/>
            <a:ln>
              <a:noFill/>
            </a:ln>
          </p:spPr>
          <p:txBody>
            <a:bodyPr spcFirstLastPara="1" wrap="square" lIns="21825" tIns="21825" rIns="21825" bIns="21825"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20" name="Google Shape;920;p51"/>
          <p:cNvSpPr txBox="1"/>
          <p:nvPr/>
        </p:nvSpPr>
        <p:spPr>
          <a:xfrm>
            <a:off x="1106424" y="1937723"/>
            <a:ext cx="1595216" cy="20384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400" b="0" i="0" u="none" strike="noStrike" cap="none">
                <a:solidFill>
                  <a:srgbClr val="FFFFFF"/>
                </a:solidFill>
                <a:latin typeface="Arial" panose="020B0604020202020204"/>
                <a:ea typeface="Arial" panose="020B0604020202020204"/>
                <a:cs typeface="Arial" panose="020B0604020202020204"/>
                <a:sym typeface="Arial" panose="020B0604020202020204"/>
              </a:rPr>
              <a:t>Company</a:t>
            </a:r>
            <a:endParaRPr sz="700"/>
          </a:p>
        </p:txBody>
      </p:sp>
      <p:sp>
        <p:nvSpPr>
          <p:cNvPr id="921" name="Google Shape;921;p51"/>
          <p:cNvSpPr txBox="1"/>
          <p:nvPr/>
        </p:nvSpPr>
        <p:spPr>
          <a:xfrm>
            <a:off x="1314390" y="2223648"/>
            <a:ext cx="1173386" cy="53278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0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nvGrpSpPr>
          <p:cNvPr id="922" name="Google Shape;922;p51"/>
          <p:cNvGrpSpPr/>
          <p:nvPr/>
        </p:nvGrpSpPr>
        <p:grpSpPr>
          <a:xfrm>
            <a:off x="1106424" y="3141739"/>
            <a:ext cx="1589318" cy="1605165"/>
            <a:chOff x="0" y="-47625"/>
            <a:chExt cx="974759" cy="984479"/>
          </a:xfrm>
        </p:grpSpPr>
        <p:sp>
          <p:nvSpPr>
            <p:cNvPr id="923" name="Google Shape;923;p51"/>
            <p:cNvSpPr/>
            <p:nvPr/>
          </p:nvSpPr>
          <p:spPr>
            <a:xfrm>
              <a:off x="0" y="0"/>
              <a:ext cx="974759" cy="936854"/>
            </a:xfrm>
            <a:custGeom>
              <a:avLst/>
              <a:gdLst/>
              <a:ahLst/>
              <a:cxnLst/>
              <a:rect l="l" t="t" r="r" b="b"/>
              <a:pathLst>
                <a:path w="974759" h="936854" extrusionOk="0">
                  <a:moveTo>
                    <a:pt x="0" y="0"/>
                  </a:moveTo>
                  <a:lnTo>
                    <a:pt x="974759" y="0"/>
                  </a:lnTo>
                  <a:lnTo>
                    <a:pt x="974759" y="936854"/>
                  </a:lnTo>
                  <a:lnTo>
                    <a:pt x="0" y="936854"/>
                  </a:lnTo>
                  <a:close/>
                </a:path>
              </a:pathLst>
            </a:custGeom>
            <a:solidFill>
              <a:srgbClr val="202A79"/>
            </a:solidFill>
            <a:ln w="28575" cap="flat" cmpd="sng">
              <a:solidFill>
                <a:srgbClr val="202A79"/>
              </a:solidFill>
              <a:prstDash val="solid"/>
              <a:round/>
              <a:headEnd type="none" w="sm" len="sm"/>
              <a:tailEnd type="none" w="sm" len="sm"/>
            </a:ln>
          </p:spPr>
        </p:sp>
        <p:sp>
          <p:nvSpPr>
            <p:cNvPr id="924" name="Google Shape;924;p51"/>
            <p:cNvSpPr txBox="1"/>
            <p:nvPr/>
          </p:nvSpPr>
          <p:spPr>
            <a:xfrm>
              <a:off x="0" y="-47625"/>
              <a:ext cx="812800" cy="860425"/>
            </a:xfrm>
            <a:prstGeom prst="rect">
              <a:avLst/>
            </a:prstGeom>
            <a:noFill/>
            <a:ln>
              <a:noFill/>
            </a:ln>
          </p:spPr>
          <p:txBody>
            <a:bodyPr spcFirstLastPara="1" wrap="square" lIns="21825" tIns="21825" rIns="21825" bIns="21825"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25" name="Google Shape;925;p51"/>
          <p:cNvSpPr txBox="1"/>
          <p:nvPr/>
        </p:nvSpPr>
        <p:spPr>
          <a:xfrm>
            <a:off x="1106424" y="3678173"/>
            <a:ext cx="1595216" cy="200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400" b="0" i="0" u="none" strike="noStrike" cap="none">
                <a:solidFill>
                  <a:srgbClr val="FFFFFF"/>
                </a:solidFill>
                <a:latin typeface="Arial" panose="020B0604020202020204"/>
                <a:ea typeface="Arial" panose="020B0604020202020204"/>
                <a:cs typeface="Arial" panose="020B0604020202020204"/>
                <a:sym typeface="Arial" panose="020B0604020202020204"/>
              </a:rPr>
              <a:t>Company</a:t>
            </a:r>
            <a:endParaRPr sz="700"/>
          </a:p>
        </p:txBody>
      </p:sp>
      <p:sp>
        <p:nvSpPr>
          <p:cNvPr id="926" name="Google Shape;926;p51"/>
          <p:cNvSpPr txBox="1"/>
          <p:nvPr/>
        </p:nvSpPr>
        <p:spPr>
          <a:xfrm>
            <a:off x="1314390" y="3964097"/>
            <a:ext cx="1173386" cy="5357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0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nvGrpSpPr>
          <p:cNvPr id="927" name="Google Shape;927;p51"/>
          <p:cNvGrpSpPr/>
          <p:nvPr/>
        </p:nvGrpSpPr>
        <p:grpSpPr>
          <a:xfrm>
            <a:off x="914267" y="1828900"/>
            <a:ext cx="384314" cy="386037"/>
            <a:chOff x="1813" y="0"/>
            <a:chExt cx="809173" cy="812800"/>
          </a:xfrm>
        </p:grpSpPr>
        <p:sp>
          <p:nvSpPr>
            <p:cNvPr id="928" name="Google Shape;928;p5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29" name="Google Shape;929;p5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30" name="Google Shape;930;p51"/>
          <p:cNvGrpSpPr/>
          <p:nvPr/>
        </p:nvGrpSpPr>
        <p:grpSpPr>
          <a:xfrm>
            <a:off x="2509483" y="3605996"/>
            <a:ext cx="384314" cy="386036"/>
            <a:chOff x="1813" y="0"/>
            <a:chExt cx="809173" cy="812800"/>
          </a:xfrm>
        </p:grpSpPr>
        <p:sp>
          <p:nvSpPr>
            <p:cNvPr id="931" name="Google Shape;931;p5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32" name="Google Shape;932;p5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933" name="Google Shape;933;p51"/>
          <p:cNvPicPr preferRelativeResize="0"/>
          <p:nvPr/>
        </p:nvPicPr>
        <p:blipFill rotWithShape="1">
          <a:blip r:embed="rId1"/>
          <a:srcRect/>
          <a:stretch>
            <a:fillRect/>
          </a:stretch>
        </p:blipFill>
        <p:spPr>
          <a:xfrm>
            <a:off x="1780014" y="3356152"/>
            <a:ext cx="248037" cy="248037"/>
          </a:xfrm>
          <a:prstGeom prst="rect">
            <a:avLst/>
          </a:prstGeom>
          <a:noFill/>
          <a:ln>
            <a:noFill/>
          </a:ln>
        </p:spPr>
      </p:pic>
      <p:pic>
        <p:nvPicPr>
          <p:cNvPr id="934" name="Google Shape;934;p51"/>
          <p:cNvPicPr preferRelativeResize="0"/>
          <p:nvPr/>
        </p:nvPicPr>
        <p:blipFill rotWithShape="1">
          <a:blip r:embed="rId2"/>
          <a:srcRect/>
          <a:stretch>
            <a:fillRect/>
          </a:stretch>
        </p:blipFill>
        <p:spPr>
          <a:xfrm>
            <a:off x="1778165" y="1597405"/>
            <a:ext cx="248037" cy="248037"/>
          </a:xfrm>
          <a:prstGeom prst="rect">
            <a:avLst/>
          </a:prstGeom>
          <a:noFill/>
          <a:ln>
            <a:noFill/>
          </a:ln>
        </p:spPr>
      </p:pic>
      <p:grpSp>
        <p:nvGrpSpPr>
          <p:cNvPr id="935" name="Google Shape;935;p51"/>
          <p:cNvGrpSpPr/>
          <p:nvPr/>
        </p:nvGrpSpPr>
        <p:grpSpPr>
          <a:xfrm>
            <a:off x="3688174" y="1401289"/>
            <a:ext cx="1589318" cy="1605165"/>
            <a:chOff x="0" y="-47625"/>
            <a:chExt cx="974759" cy="984479"/>
          </a:xfrm>
        </p:grpSpPr>
        <p:sp>
          <p:nvSpPr>
            <p:cNvPr id="936" name="Google Shape;936;p51"/>
            <p:cNvSpPr/>
            <p:nvPr/>
          </p:nvSpPr>
          <p:spPr>
            <a:xfrm>
              <a:off x="0" y="0"/>
              <a:ext cx="974759" cy="936854"/>
            </a:xfrm>
            <a:custGeom>
              <a:avLst/>
              <a:gdLst/>
              <a:ahLst/>
              <a:cxnLst/>
              <a:rect l="l" t="t" r="r" b="b"/>
              <a:pathLst>
                <a:path w="974759" h="936854" extrusionOk="0">
                  <a:moveTo>
                    <a:pt x="0" y="0"/>
                  </a:moveTo>
                  <a:lnTo>
                    <a:pt x="974759" y="0"/>
                  </a:lnTo>
                  <a:lnTo>
                    <a:pt x="974759" y="936854"/>
                  </a:lnTo>
                  <a:lnTo>
                    <a:pt x="0" y="936854"/>
                  </a:lnTo>
                  <a:close/>
                </a:path>
              </a:pathLst>
            </a:custGeom>
            <a:solidFill>
              <a:srgbClr val="202A79"/>
            </a:solidFill>
            <a:ln w="28575" cap="flat" cmpd="sng">
              <a:solidFill>
                <a:srgbClr val="202A79"/>
              </a:solidFill>
              <a:prstDash val="solid"/>
              <a:round/>
              <a:headEnd type="none" w="sm" len="sm"/>
              <a:tailEnd type="none" w="sm" len="sm"/>
            </a:ln>
          </p:spPr>
        </p:sp>
        <p:sp>
          <p:nvSpPr>
            <p:cNvPr id="937" name="Google Shape;937;p51"/>
            <p:cNvSpPr txBox="1"/>
            <p:nvPr/>
          </p:nvSpPr>
          <p:spPr>
            <a:xfrm>
              <a:off x="0" y="-47625"/>
              <a:ext cx="812800" cy="860425"/>
            </a:xfrm>
            <a:prstGeom prst="rect">
              <a:avLst/>
            </a:prstGeom>
            <a:noFill/>
            <a:ln>
              <a:noFill/>
            </a:ln>
          </p:spPr>
          <p:txBody>
            <a:bodyPr spcFirstLastPara="1" wrap="square" lIns="21825" tIns="21825" rIns="21825" bIns="21825"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38" name="Google Shape;938;p51"/>
          <p:cNvSpPr txBox="1"/>
          <p:nvPr/>
        </p:nvSpPr>
        <p:spPr>
          <a:xfrm>
            <a:off x="3688174" y="1937723"/>
            <a:ext cx="1595216" cy="20384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400" b="0" i="0" u="none" strike="noStrike" cap="none">
                <a:solidFill>
                  <a:srgbClr val="FFFFFF"/>
                </a:solidFill>
                <a:latin typeface="Arial" panose="020B0604020202020204"/>
                <a:ea typeface="Arial" panose="020B0604020202020204"/>
                <a:cs typeface="Arial" panose="020B0604020202020204"/>
                <a:sym typeface="Arial" panose="020B0604020202020204"/>
              </a:rPr>
              <a:t>Company</a:t>
            </a:r>
            <a:endParaRPr sz="700"/>
          </a:p>
        </p:txBody>
      </p:sp>
      <p:sp>
        <p:nvSpPr>
          <p:cNvPr id="939" name="Google Shape;939;p51"/>
          <p:cNvSpPr txBox="1"/>
          <p:nvPr/>
        </p:nvSpPr>
        <p:spPr>
          <a:xfrm>
            <a:off x="3896140" y="2223648"/>
            <a:ext cx="1173386" cy="53278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0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nvGrpSpPr>
          <p:cNvPr id="940" name="Google Shape;940;p51"/>
          <p:cNvGrpSpPr/>
          <p:nvPr/>
        </p:nvGrpSpPr>
        <p:grpSpPr>
          <a:xfrm>
            <a:off x="3688174" y="3141739"/>
            <a:ext cx="1589318" cy="1605165"/>
            <a:chOff x="0" y="-47625"/>
            <a:chExt cx="974759" cy="984479"/>
          </a:xfrm>
        </p:grpSpPr>
        <p:sp>
          <p:nvSpPr>
            <p:cNvPr id="941" name="Google Shape;941;p51"/>
            <p:cNvSpPr/>
            <p:nvPr/>
          </p:nvSpPr>
          <p:spPr>
            <a:xfrm>
              <a:off x="0" y="0"/>
              <a:ext cx="974759" cy="936854"/>
            </a:xfrm>
            <a:custGeom>
              <a:avLst/>
              <a:gdLst/>
              <a:ahLst/>
              <a:cxnLst/>
              <a:rect l="l" t="t" r="r" b="b"/>
              <a:pathLst>
                <a:path w="974759" h="936854" extrusionOk="0">
                  <a:moveTo>
                    <a:pt x="0" y="0"/>
                  </a:moveTo>
                  <a:lnTo>
                    <a:pt x="974759" y="0"/>
                  </a:lnTo>
                  <a:lnTo>
                    <a:pt x="974759" y="936854"/>
                  </a:lnTo>
                  <a:lnTo>
                    <a:pt x="0" y="936854"/>
                  </a:lnTo>
                  <a:close/>
                </a:path>
              </a:pathLst>
            </a:custGeom>
            <a:solidFill>
              <a:srgbClr val="202A79"/>
            </a:solidFill>
            <a:ln w="28575" cap="flat" cmpd="sng">
              <a:solidFill>
                <a:srgbClr val="202A79"/>
              </a:solidFill>
              <a:prstDash val="solid"/>
              <a:round/>
              <a:headEnd type="none" w="sm" len="sm"/>
              <a:tailEnd type="none" w="sm" len="sm"/>
            </a:ln>
          </p:spPr>
        </p:sp>
        <p:sp>
          <p:nvSpPr>
            <p:cNvPr id="942" name="Google Shape;942;p51"/>
            <p:cNvSpPr txBox="1"/>
            <p:nvPr/>
          </p:nvSpPr>
          <p:spPr>
            <a:xfrm>
              <a:off x="0" y="-47625"/>
              <a:ext cx="812800" cy="860425"/>
            </a:xfrm>
            <a:prstGeom prst="rect">
              <a:avLst/>
            </a:prstGeom>
            <a:noFill/>
            <a:ln>
              <a:noFill/>
            </a:ln>
          </p:spPr>
          <p:txBody>
            <a:bodyPr spcFirstLastPara="1" wrap="square" lIns="21825" tIns="21825" rIns="21825" bIns="21825"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43" name="Google Shape;943;p51"/>
          <p:cNvSpPr txBox="1"/>
          <p:nvPr/>
        </p:nvSpPr>
        <p:spPr>
          <a:xfrm>
            <a:off x="3688174" y="3678173"/>
            <a:ext cx="1595216" cy="200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400" b="0" i="0" u="none" strike="noStrike" cap="none">
                <a:solidFill>
                  <a:srgbClr val="FFFFFF"/>
                </a:solidFill>
                <a:latin typeface="Arial" panose="020B0604020202020204"/>
                <a:ea typeface="Arial" panose="020B0604020202020204"/>
                <a:cs typeface="Arial" panose="020B0604020202020204"/>
                <a:sym typeface="Arial" panose="020B0604020202020204"/>
              </a:rPr>
              <a:t>Company</a:t>
            </a:r>
            <a:endParaRPr sz="700"/>
          </a:p>
        </p:txBody>
      </p:sp>
      <p:sp>
        <p:nvSpPr>
          <p:cNvPr id="944" name="Google Shape;944;p51"/>
          <p:cNvSpPr txBox="1"/>
          <p:nvPr/>
        </p:nvSpPr>
        <p:spPr>
          <a:xfrm>
            <a:off x="3896140" y="3964097"/>
            <a:ext cx="1173386" cy="5357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0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nvGrpSpPr>
          <p:cNvPr id="945" name="Google Shape;945;p51"/>
          <p:cNvGrpSpPr/>
          <p:nvPr/>
        </p:nvGrpSpPr>
        <p:grpSpPr>
          <a:xfrm>
            <a:off x="3510965" y="1868624"/>
            <a:ext cx="384314" cy="386037"/>
            <a:chOff x="1813" y="0"/>
            <a:chExt cx="809173" cy="812800"/>
          </a:xfrm>
        </p:grpSpPr>
        <p:sp>
          <p:nvSpPr>
            <p:cNvPr id="946" name="Google Shape;946;p5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47" name="Google Shape;947;p5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48" name="Google Shape;948;p51"/>
          <p:cNvGrpSpPr/>
          <p:nvPr/>
        </p:nvGrpSpPr>
        <p:grpSpPr>
          <a:xfrm>
            <a:off x="5091233" y="3605996"/>
            <a:ext cx="384314" cy="386036"/>
            <a:chOff x="1813" y="0"/>
            <a:chExt cx="809173" cy="812800"/>
          </a:xfrm>
        </p:grpSpPr>
        <p:sp>
          <p:nvSpPr>
            <p:cNvPr id="949" name="Google Shape;949;p5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50" name="Google Shape;950;p5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51" name="Google Shape;951;p51"/>
          <p:cNvGrpSpPr/>
          <p:nvPr/>
        </p:nvGrpSpPr>
        <p:grpSpPr>
          <a:xfrm>
            <a:off x="6269924" y="1401289"/>
            <a:ext cx="1589318" cy="1605165"/>
            <a:chOff x="0" y="-47625"/>
            <a:chExt cx="974759" cy="984479"/>
          </a:xfrm>
        </p:grpSpPr>
        <p:sp>
          <p:nvSpPr>
            <p:cNvPr id="952" name="Google Shape;952;p51"/>
            <p:cNvSpPr/>
            <p:nvPr/>
          </p:nvSpPr>
          <p:spPr>
            <a:xfrm>
              <a:off x="0" y="0"/>
              <a:ext cx="974759" cy="936854"/>
            </a:xfrm>
            <a:custGeom>
              <a:avLst/>
              <a:gdLst/>
              <a:ahLst/>
              <a:cxnLst/>
              <a:rect l="l" t="t" r="r" b="b"/>
              <a:pathLst>
                <a:path w="974759" h="936854" extrusionOk="0">
                  <a:moveTo>
                    <a:pt x="0" y="0"/>
                  </a:moveTo>
                  <a:lnTo>
                    <a:pt x="974759" y="0"/>
                  </a:lnTo>
                  <a:lnTo>
                    <a:pt x="974759" y="936854"/>
                  </a:lnTo>
                  <a:lnTo>
                    <a:pt x="0" y="936854"/>
                  </a:lnTo>
                  <a:close/>
                </a:path>
              </a:pathLst>
            </a:custGeom>
            <a:solidFill>
              <a:srgbClr val="202A79"/>
            </a:solidFill>
            <a:ln w="28575" cap="flat" cmpd="sng">
              <a:solidFill>
                <a:srgbClr val="202A79"/>
              </a:solidFill>
              <a:prstDash val="solid"/>
              <a:round/>
              <a:headEnd type="none" w="sm" len="sm"/>
              <a:tailEnd type="none" w="sm" len="sm"/>
            </a:ln>
          </p:spPr>
        </p:sp>
        <p:sp>
          <p:nvSpPr>
            <p:cNvPr id="953" name="Google Shape;953;p51"/>
            <p:cNvSpPr txBox="1"/>
            <p:nvPr/>
          </p:nvSpPr>
          <p:spPr>
            <a:xfrm>
              <a:off x="0" y="-47625"/>
              <a:ext cx="812800" cy="860425"/>
            </a:xfrm>
            <a:prstGeom prst="rect">
              <a:avLst/>
            </a:prstGeom>
            <a:noFill/>
            <a:ln>
              <a:noFill/>
            </a:ln>
          </p:spPr>
          <p:txBody>
            <a:bodyPr spcFirstLastPara="1" wrap="square" lIns="21825" tIns="21825" rIns="21825" bIns="21825"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54" name="Google Shape;954;p51"/>
          <p:cNvSpPr txBox="1"/>
          <p:nvPr/>
        </p:nvSpPr>
        <p:spPr>
          <a:xfrm>
            <a:off x="6269924" y="1937723"/>
            <a:ext cx="1595216" cy="20384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400" b="0" i="0" u="none" strike="noStrike" cap="none">
                <a:solidFill>
                  <a:srgbClr val="FFFFFF"/>
                </a:solidFill>
                <a:latin typeface="Arial" panose="020B0604020202020204"/>
                <a:ea typeface="Arial" panose="020B0604020202020204"/>
                <a:cs typeface="Arial" panose="020B0604020202020204"/>
                <a:sym typeface="Arial" panose="020B0604020202020204"/>
              </a:rPr>
              <a:t>Company</a:t>
            </a:r>
            <a:endParaRPr sz="700"/>
          </a:p>
        </p:txBody>
      </p:sp>
      <p:sp>
        <p:nvSpPr>
          <p:cNvPr id="955" name="Google Shape;955;p51"/>
          <p:cNvSpPr txBox="1"/>
          <p:nvPr/>
        </p:nvSpPr>
        <p:spPr>
          <a:xfrm>
            <a:off x="6477890" y="2223648"/>
            <a:ext cx="1173386" cy="53278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0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nvGrpSpPr>
          <p:cNvPr id="956" name="Google Shape;956;p51"/>
          <p:cNvGrpSpPr/>
          <p:nvPr/>
        </p:nvGrpSpPr>
        <p:grpSpPr>
          <a:xfrm>
            <a:off x="6269924" y="3141739"/>
            <a:ext cx="1589318" cy="1605165"/>
            <a:chOff x="0" y="-47625"/>
            <a:chExt cx="974759" cy="984479"/>
          </a:xfrm>
        </p:grpSpPr>
        <p:sp>
          <p:nvSpPr>
            <p:cNvPr id="957" name="Google Shape;957;p51"/>
            <p:cNvSpPr/>
            <p:nvPr/>
          </p:nvSpPr>
          <p:spPr>
            <a:xfrm>
              <a:off x="0" y="0"/>
              <a:ext cx="974759" cy="936854"/>
            </a:xfrm>
            <a:custGeom>
              <a:avLst/>
              <a:gdLst/>
              <a:ahLst/>
              <a:cxnLst/>
              <a:rect l="l" t="t" r="r" b="b"/>
              <a:pathLst>
                <a:path w="974759" h="936854" extrusionOk="0">
                  <a:moveTo>
                    <a:pt x="0" y="0"/>
                  </a:moveTo>
                  <a:lnTo>
                    <a:pt x="974759" y="0"/>
                  </a:lnTo>
                  <a:lnTo>
                    <a:pt x="974759" y="936854"/>
                  </a:lnTo>
                  <a:lnTo>
                    <a:pt x="0" y="936854"/>
                  </a:lnTo>
                  <a:close/>
                </a:path>
              </a:pathLst>
            </a:custGeom>
            <a:solidFill>
              <a:srgbClr val="202A79"/>
            </a:solidFill>
            <a:ln w="28575" cap="flat" cmpd="sng">
              <a:solidFill>
                <a:srgbClr val="202A79"/>
              </a:solidFill>
              <a:prstDash val="solid"/>
              <a:round/>
              <a:headEnd type="none" w="sm" len="sm"/>
              <a:tailEnd type="none" w="sm" len="sm"/>
            </a:ln>
          </p:spPr>
        </p:sp>
        <p:sp>
          <p:nvSpPr>
            <p:cNvPr id="958" name="Google Shape;958;p51"/>
            <p:cNvSpPr txBox="1"/>
            <p:nvPr/>
          </p:nvSpPr>
          <p:spPr>
            <a:xfrm>
              <a:off x="0" y="-47625"/>
              <a:ext cx="812800" cy="860425"/>
            </a:xfrm>
            <a:prstGeom prst="rect">
              <a:avLst/>
            </a:prstGeom>
            <a:noFill/>
            <a:ln>
              <a:noFill/>
            </a:ln>
          </p:spPr>
          <p:txBody>
            <a:bodyPr spcFirstLastPara="1" wrap="square" lIns="21825" tIns="21825" rIns="21825" bIns="21825"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59" name="Google Shape;959;p51"/>
          <p:cNvSpPr txBox="1"/>
          <p:nvPr/>
        </p:nvSpPr>
        <p:spPr>
          <a:xfrm>
            <a:off x="6269924" y="3678173"/>
            <a:ext cx="1595216" cy="2000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1400" b="0" i="0" u="none" strike="noStrike" cap="none">
                <a:solidFill>
                  <a:srgbClr val="FFFFFF"/>
                </a:solidFill>
                <a:latin typeface="Arial" panose="020B0604020202020204"/>
                <a:ea typeface="Arial" panose="020B0604020202020204"/>
                <a:cs typeface="Arial" panose="020B0604020202020204"/>
                <a:sym typeface="Arial" panose="020B0604020202020204"/>
              </a:rPr>
              <a:t>Company</a:t>
            </a:r>
            <a:endParaRPr sz="700"/>
          </a:p>
        </p:txBody>
      </p:sp>
      <p:sp>
        <p:nvSpPr>
          <p:cNvPr id="960" name="Google Shape;960;p51"/>
          <p:cNvSpPr txBox="1"/>
          <p:nvPr/>
        </p:nvSpPr>
        <p:spPr>
          <a:xfrm>
            <a:off x="6477890" y="3964097"/>
            <a:ext cx="1173386" cy="5357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000" b="0" i="0" u="none" strike="noStrike" cap="none">
                <a:solidFill>
                  <a:srgbClr val="FFFFFF"/>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nvGrpSpPr>
          <p:cNvPr id="961" name="Google Shape;961;p51"/>
          <p:cNvGrpSpPr/>
          <p:nvPr/>
        </p:nvGrpSpPr>
        <p:grpSpPr>
          <a:xfrm>
            <a:off x="6077767" y="1828900"/>
            <a:ext cx="384314" cy="386037"/>
            <a:chOff x="1813" y="0"/>
            <a:chExt cx="809173" cy="812800"/>
          </a:xfrm>
        </p:grpSpPr>
        <p:sp>
          <p:nvSpPr>
            <p:cNvPr id="962" name="Google Shape;962;p5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63" name="Google Shape;963;p5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64" name="Google Shape;964;p51"/>
          <p:cNvGrpSpPr/>
          <p:nvPr/>
        </p:nvGrpSpPr>
        <p:grpSpPr>
          <a:xfrm>
            <a:off x="7672983" y="3605996"/>
            <a:ext cx="384314" cy="386036"/>
            <a:chOff x="1813" y="0"/>
            <a:chExt cx="809173" cy="812800"/>
          </a:xfrm>
        </p:grpSpPr>
        <p:sp>
          <p:nvSpPr>
            <p:cNvPr id="965" name="Google Shape;965;p5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66" name="Google Shape;966;p5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967" name="Google Shape;967;p51"/>
          <p:cNvPicPr preferRelativeResize="0"/>
          <p:nvPr/>
        </p:nvPicPr>
        <p:blipFill rotWithShape="1">
          <a:blip r:embed="rId3"/>
          <a:srcRect/>
          <a:stretch>
            <a:fillRect/>
          </a:stretch>
        </p:blipFill>
        <p:spPr>
          <a:xfrm>
            <a:off x="6943867" y="1597405"/>
            <a:ext cx="243634" cy="243633"/>
          </a:xfrm>
          <a:prstGeom prst="rect">
            <a:avLst/>
          </a:prstGeom>
          <a:noFill/>
          <a:ln>
            <a:noFill/>
          </a:ln>
        </p:spPr>
      </p:pic>
      <p:pic>
        <p:nvPicPr>
          <p:cNvPr id="968" name="Google Shape;968;p51"/>
          <p:cNvPicPr preferRelativeResize="0"/>
          <p:nvPr/>
        </p:nvPicPr>
        <p:blipFill rotWithShape="1">
          <a:blip r:embed="rId4"/>
          <a:srcRect/>
          <a:stretch>
            <a:fillRect/>
          </a:stretch>
        </p:blipFill>
        <p:spPr>
          <a:xfrm>
            <a:off x="6937280" y="3356152"/>
            <a:ext cx="254606" cy="254606"/>
          </a:xfrm>
          <a:prstGeom prst="rect">
            <a:avLst/>
          </a:prstGeom>
          <a:noFill/>
          <a:ln>
            <a:noFill/>
          </a:ln>
        </p:spPr>
      </p:pic>
      <p:pic>
        <p:nvPicPr>
          <p:cNvPr id="969" name="Google Shape;969;p51"/>
          <p:cNvPicPr preferRelativeResize="0"/>
          <p:nvPr/>
        </p:nvPicPr>
        <p:blipFill rotWithShape="1">
          <a:blip r:embed="rId5"/>
          <a:srcRect/>
          <a:stretch>
            <a:fillRect/>
          </a:stretch>
        </p:blipFill>
        <p:spPr>
          <a:xfrm>
            <a:off x="4361763" y="3356152"/>
            <a:ext cx="248037" cy="248037"/>
          </a:xfrm>
          <a:prstGeom prst="rect">
            <a:avLst/>
          </a:prstGeom>
          <a:noFill/>
          <a:ln>
            <a:noFill/>
          </a:ln>
        </p:spPr>
      </p:pic>
      <p:pic>
        <p:nvPicPr>
          <p:cNvPr id="970" name="Google Shape;970;p51"/>
          <p:cNvPicPr preferRelativeResize="0"/>
          <p:nvPr/>
        </p:nvPicPr>
        <p:blipFill rotWithShape="1">
          <a:blip r:embed="rId6"/>
          <a:srcRect/>
          <a:stretch>
            <a:fillRect/>
          </a:stretch>
        </p:blipFill>
        <p:spPr>
          <a:xfrm>
            <a:off x="4361172" y="1597405"/>
            <a:ext cx="247726" cy="2477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974" name="Shape 974"/>
        <p:cNvGrpSpPr/>
        <p:nvPr/>
      </p:nvGrpSpPr>
      <p:grpSpPr>
        <a:xfrm>
          <a:off x="0" y="0"/>
          <a:ext cx="0" cy="0"/>
          <a:chOff x="0" y="0"/>
          <a:chExt cx="0" cy="0"/>
        </a:xfrm>
      </p:grpSpPr>
      <p:cxnSp>
        <p:nvCxnSpPr>
          <p:cNvPr id="975" name="Google Shape;975;p52"/>
          <p:cNvCxnSpPr/>
          <p:nvPr/>
        </p:nvCxnSpPr>
        <p:spPr>
          <a:xfrm rot="10800000" flipH="1">
            <a:off x="4873694" y="1419000"/>
            <a:ext cx="3722429" cy="5333"/>
          </a:xfrm>
          <a:prstGeom prst="straightConnector1">
            <a:avLst/>
          </a:prstGeom>
          <a:noFill/>
          <a:ln w="19050" cap="flat" cmpd="sng">
            <a:solidFill>
              <a:srgbClr val="202A79"/>
            </a:solidFill>
            <a:prstDash val="solid"/>
            <a:round/>
            <a:headEnd type="none" w="sm" len="sm"/>
            <a:tailEnd type="none" w="sm" len="sm"/>
          </a:ln>
        </p:spPr>
      </p:cxnSp>
      <p:sp>
        <p:nvSpPr>
          <p:cNvPr id="976" name="Google Shape;976;p52"/>
          <p:cNvSpPr txBox="1"/>
          <p:nvPr/>
        </p:nvSpPr>
        <p:spPr>
          <a:xfrm>
            <a:off x="-552190" y="338926"/>
            <a:ext cx="4717889" cy="6905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Awards</a:t>
            </a:r>
            <a:endParaRPr sz="700"/>
          </a:p>
        </p:txBody>
      </p:sp>
      <p:grpSp>
        <p:nvGrpSpPr>
          <p:cNvPr id="977" name="Google Shape;977;p52"/>
          <p:cNvGrpSpPr/>
          <p:nvPr/>
        </p:nvGrpSpPr>
        <p:grpSpPr>
          <a:xfrm>
            <a:off x="4873687" y="463074"/>
            <a:ext cx="2870916" cy="718160"/>
            <a:chOff x="0" y="0"/>
            <a:chExt cx="7655776" cy="1915092"/>
          </a:xfrm>
        </p:grpSpPr>
        <p:sp>
          <p:nvSpPr>
            <p:cNvPr id="978" name="Google Shape;978;p52"/>
            <p:cNvSpPr/>
            <p:nvPr/>
          </p:nvSpPr>
          <p:spPr>
            <a:xfrm>
              <a:off x="0" y="0"/>
              <a:ext cx="1633569" cy="1633562"/>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1"/>
              <a:stretch>
                <a:fillRect l="-24998" r="-24998"/>
              </a:stretch>
            </a:blipFill>
            <a:ln>
              <a:noFill/>
            </a:ln>
          </p:spPr>
        </p:sp>
        <p:sp>
          <p:nvSpPr>
            <p:cNvPr id="979" name="Google Shape;979;p52"/>
            <p:cNvSpPr txBox="1"/>
            <p:nvPr/>
          </p:nvSpPr>
          <p:spPr>
            <a:xfrm>
              <a:off x="2494773" y="0"/>
              <a:ext cx="5161003"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Award 1</a:t>
              </a:r>
              <a:endParaRPr sz="700"/>
            </a:p>
          </p:txBody>
        </p:sp>
        <p:sp>
          <p:nvSpPr>
            <p:cNvPr id="980" name="Google Shape;980;p52"/>
            <p:cNvSpPr txBox="1"/>
            <p:nvPr/>
          </p:nvSpPr>
          <p:spPr>
            <a:xfrm>
              <a:off x="2494773" y="831147"/>
              <a:ext cx="5161003" cy="108394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grpSp>
      <p:grpSp>
        <p:nvGrpSpPr>
          <p:cNvPr id="981" name="Google Shape;981;p52"/>
          <p:cNvGrpSpPr/>
          <p:nvPr/>
        </p:nvGrpSpPr>
        <p:grpSpPr>
          <a:xfrm>
            <a:off x="4873687" y="1662099"/>
            <a:ext cx="2870916" cy="718160"/>
            <a:chOff x="0" y="0"/>
            <a:chExt cx="7655776" cy="1915092"/>
          </a:xfrm>
        </p:grpSpPr>
        <p:sp>
          <p:nvSpPr>
            <p:cNvPr id="982" name="Google Shape;982;p52"/>
            <p:cNvSpPr txBox="1"/>
            <p:nvPr/>
          </p:nvSpPr>
          <p:spPr>
            <a:xfrm>
              <a:off x="2494773" y="0"/>
              <a:ext cx="5161003" cy="64346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Award 2</a:t>
              </a:r>
              <a:endParaRPr sz="700"/>
            </a:p>
          </p:txBody>
        </p:sp>
        <p:sp>
          <p:nvSpPr>
            <p:cNvPr id="983" name="Google Shape;983;p52"/>
            <p:cNvSpPr txBox="1"/>
            <p:nvPr/>
          </p:nvSpPr>
          <p:spPr>
            <a:xfrm>
              <a:off x="2494773" y="831147"/>
              <a:ext cx="5161003" cy="108394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sp>
          <p:nvSpPr>
            <p:cNvPr id="984" name="Google Shape;984;p52"/>
            <p:cNvSpPr/>
            <p:nvPr/>
          </p:nvSpPr>
          <p:spPr>
            <a:xfrm>
              <a:off x="0" y="0"/>
              <a:ext cx="1633569" cy="1633562"/>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2"/>
              <a:stretch>
                <a:fillRect l="-17794" r="-17794"/>
              </a:stretch>
            </a:blipFill>
            <a:ln>
              <a:noFill/>
            </a:ln>
          </p:spPr>
        </p:sp>
      </p:grpSp>
      <p:grpSp>
        <p:nvGrpSpPr>
          <p:cNvPr id="985" name="Google Shape;985;p52"/>
          <p:cNvGrpSpPr/>
          <p:nvPr/>
        </p:nvGrpSpPr>
        <p:grpSpPr>
          <a:xfrm>
            <a:off x="4873687" y="2861123"/>
            <a:ext cx="2870916" cy="718160"/>
            <a:chOff x="0" y="0"/>
            <a:chExt cx="7655776" cy="1915092"/>
          </a:xfrm>
        </p:grpSpPr>
        <p:sp>
          <p:nvSpPr>
            <p:cNvPr id="986" name="Google Shape;986;p52"/>
            <p:cNvSpPr txBox="1"/>
            <p:nvPr/>
          </p:nvSpPr>
          <p:spPr>
            <a:xfrm>
              <a:off x="2494773" y="0"/>
              <a:ext cx="5161003" cy="64346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Award 3</a:t>
              </a:r>
              <a:endParaRPr sz="700"/>
            </a:p>
          </p:txBody>
        </p:sp>
        <p:sp>
          <p:nvSpPr>
            <p:cNvPr id="987" name="Google Shape;987;p52"/>
            <p:cNvSpPr txBox="1"/>
            <p:nvPr/>
          </p:nvSpPr>
          <p:spPr>
            <a:xfrm>
              <a:off x="2494773" y="831147"/>
              <a:ext cx="5161003" cy="108394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sp>
          <p:nvSpPr>
            <p:cNvPr id="988" name="Google Shape;988;p52"/>
            <p:cNvSpPr/>
            <p:nvPr/>
          </p:nvSpPr>
          <p:spPr>
            <a:xfrm>
              <a:off x="0" y="0"/>
              <a:ext cx="1633569" cy="1633562"/>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3"/>
              <a:stretch>
                <a:fillRect l="-24998" r="-24998"/>
              </a:stretch>
            </a:blipFill>
            <a:ln>
              <a:noFill/>
            </a:ln>
          </p:spPr>
        </p:sp>
      </p:grpSp>
      <p:grpSp>
        <p:nvGrpSpPr>
          <p:cNvPr id="989" name="Google Shape;989;p52"/>
          <p:cNvGrpSpPr/>
          <p:nvPr/>
        </p:nvGrpSpPr>
        <p:grpSpPr>
          <a:xfrm>
            <a:off x="4873687" y="4060147"/>
            <a:ext cx="2870916" cy="718160"/>
            <a:chOff x="0" y="0"/>
            <a:chExt cx="7655776" cy="1915092"/>
          </a:xfrm>
        </p:grpSpPr>
        <p:sp>
          <p:nvSpPr>
            <p:cNvPr id="990" name="Google Shape;990;p52"/>
            <p:cNvSpPr txBox="1"/>
            <p:nvPr/>
          </p:nvSpPr>
          <p:spPr>
            <a:xfrm>
              <a:off x="2494773" y="0"/>
              <a:ext cx="5161003" cy="64346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Award 4</a:t>
              </a:r>
              <a:endParaRPr sz="700"/>
            </a:p>
          </p:txBody>
        </p:sp>
        <p:sp>
          <p:nvSpPr>
            <p:cNvPr id="991" name="Google Shape;991;p52"/>
            <p:cNvSpPr txBox="1"/>
            <p:nvPr/>
          </p:nvSpPr>
          <p:spPr>
            <a:xfrm>
              <a:off x="2494773" y="831147"/>
              <a:ext cx="5161003" cy="108394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Elaborate on what you want to discuss. </a:t>
              </a:r>
              <a:endParaRPr sz="700"/>
            </a:p>
          </p:txBody>
        </p:sp>
        <p:sp>
          <p:nvSpPr>
            <p:cNvPr id="992" name="Google Shape;992;p52"/>
            <p:cNvSpPr/>
            <p:nvPr/>
          </p:nvSpPr>
          <p:spPr>
            <a:xfrm>
              <a:off x="0" y="0"/>
              <a:ext cx="1633569" cy="1633562"/>
            </a:xfrm>
            <a:custGeom>
              <a:avLst/>
              <a:gdLst/>
              <a:ahLst/>
              <a:cxnLst/>
              <a:rect l="l" t="t" r="r" b="b"/>
              <a:pathLst>
                <a:path w="6350026" h="6350000" extrusionOk="0">
                  <a:moveTo>
                    <a:pt x="0" y="0"/>
                  </a:moveTo>
                  <a:lnTo>
                    <a:pt x="6350026" y="0"/>
                  </a:lnTo>
                  <a:lnTo>
                    <a:pt x="6350026" y="6350000"/>
                  </a:lnTo>
                  <a:lnTo>
                    <a:pt x="0" y="6350000"/>
                  </a:lnTo>
                  <a:close/>
                </a:path>
              </a:pathLst>
            </a:custGeom>
            <a:blipFill rotWithShape="1">
              <a:blip r:embed="rId4"/>
              <a:stretch>
                <a:fillRect t="-49949"/>
              </a:stretch>
            </a:blipFill>
            <a:ln>
              <a:noFill/>
            </a:ln>
          </p:spPr>
        </p:sp>
      </p:grpSp>
      <p:cxnSp>
        <p:nvCxnSpPr>
          <p:cNvPr id="993" name="Google Shape;993;p52"/>
          <p:cNvCxnSpPr/>
          <p:nvPr/>
        </p:nvCxnSpPr>
        <p:spPr>
          <a:xfrm rot="10800000" flipH="1">
            <a:off x="4873694" y="2618024"/>
            <a:ext cx="3722429" cy="5333"/>
          </a:xfrm>
          <a:prstGeom prst="straightConnector1">
            <a:avLst/>
          </a:prstGeom>
          <a:noFill/>
          <a:ln w="19050" cap="flat" cmpd="sng">
            <a:solidFill>
              <a:srgbClr val="202A79"/>
            </a:solidFill>
            <a:prstDash val="solid"/>
            <a:round/>
            <a:headEnd type="none" w="sm" len="sm"/>
            <a:tailEnd type="none" w="sm" len="sm"/>
          </a:ln>
        </p:spPr>
      </p:cxnSp>
      <p:cxnSp>
        <p:nvCxnSpPr>
          <p:cNvPr id="994" name="Google Shape;994;p52"/>
          <p:cNvCxnSpPr/>
          <p:nvPr/>
        </p:nvCxnSpPr>
        <p:spPr>
          <a:xfrm rot="10800000" flipH="1">
            <a:off x="4873694" y="3817048"/>
            <a:ext cx="3722429" cy="5333"/>
          </a:xfrm>
          <a:prstGeom prst="straightConnector1">
            <a:avLst/>
          </a:prstGeom>
          <a:noFill/>
          <a:ln w="19050" cap="flat" cmpd="sng">
            <a:solidFill>
              <a:srgbClr val="202A79"/>
            </a:solidFill>
            <a:prstDash val="solid"/>
            <a:round/>
            <a:headEnd type="none" w="sm" len="sm"/>
            <a:tailEnd type="none" w="sm" len="sm"/>
          </a:ln>
        </p:spPr>
      </p:cxnSp>
      <p:grpSp>
        <p:nvGrpSpPr>
          <p:cNvPr id="995" name="Google Shape;995;p52"/>
          <p:cNvGrpSpPr/>
          <p:nvPr/>
        </p:nvGrpSpPr>
        <p:grpSpPr>
          <a:xfrm>
            <a:off x="3310103" y="-229633"/>
            <a:ext cx="1550903" cy="1977031"/>
            <a:chOff x="4455" y="-1157287"/>
            <a:chExt cx="4135742" cy="5272084"/>
          </a:xfrm>
        </p:grpSpPr>
        <p:grpSp>
          <p:nvGrpSpPr>
            <p:cNvPr id="996" name="Google Shape;996;p52"/>
            <p:cNvGrpSpPr/>
            <p:nvPr/>
          </p:nvGrpSpPr>
          <p:grpSpPr>
            <a:xfrm>
              <a:off x="4455" y="252997"/>
              <a:ext cx="1988518" cy="1997431"/>
              <a:chOff x="1813" y="0"/>
              <a:chExt cx="809173" cy="812800"/>
            </a:xfrm>
          </p:grpSpPr>
          <p:sp>
            <p:nvSpPr>
              <p:cNvPr id="997" name="Google Shape;997;p5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998" name="Google Shape;998;p52"/>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99" name="Google Shape;999;p52"/>
            <p:cNvGrpSpPr/>
            <p:nvPr/>
          </p:nvGrpSpPr>
          <p:grpSpPr>
            <a:xfrm>
              <a:off x="25400" y="-1157287"/>
              <a:ext cx="4114797" cy="5272084"/>
              <a:chOff x="0" y="-228600"/>
              <a:chExt cx="812800" cy="1041400"/>
            </a:xfrm>
          </p:grpSpPr>
          <p:sp>
            <p:nvSpPr>
              <p:cNvPr id="1000" name="Google Shape;1000;p52"/>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1001" name="Google Shape;1001;p52"/>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endParaRPr sz="700"/>
              </a:p>
            </p:txBody>
          </p:sp>
        </p:grpSp>
      </p:grpSp>
      <p:sp>
        <p:nvSpPr>
          <p:cNvPr id="1002" name="Google Shape;1002;p52"/>
          <p:cNvSpPr txBox="1"/>
          <p:nvPr/>
        </p:nvSpPr>
        <p:spPr>
          <a:xfrm>
            <a:off x="663969" y="1953534"/>
            <a:ext cx="1276719" cy="210661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000" b="0" i="0" u="none" strike="noStrike" cap="none">
                <a:solidFill>
                  <a:srgbClr val="000000"/>
                </a:solidFill>
                <a:latin typeface="Arial" panose="020B0604020202020204"/>
                <a:ea typeface="Arial" panose="020B0604020202020204"/>
                <a:cs typeface="Arial" panose="020B0604020202020204"/>
                <a:sym typeface="Arial" panose="020B0604020202020204"/>
              </a:rPr>
              <a:t>The "Products" section showcases our wide range of offerings. From premium to budget-friendly options, we have something for everyone. Browse our selection of high-quality products and find the perfect fit for your needs.</a:t>
            </a:r>
            <a:endParaRPr sz="700"/>
          </a:p>
        </p:txBody>
      </p:sp>
      <p:sp>
        <p:nvSpPr>
          <p:cNvPr id="1003" name="Google Shape;1003;p52"/>
          <p:cNvSpPr txBox="1"/>
          <p:nvPr/>
        </p:nvSpPr>
        <p:spPr>
          <a:xfrm>
            <a:off x="2576967" y="1953534"/>
            <a:ext cx="1276719" cy="210661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000" b="0" i="0" u="none" strike="noStrike" cap="none">
                <a:solidFill>
                  <a:srgbClr val="000000"/>
                </a:solidFill>
                <a:latin typeface="Arial" panose="020B0604020202020204"/>
                <a:ea typeface="Arial" panose="020B0604020202020204"/>
                <a:cs typeface="Arial" panose="020B0604020202020204"/>
                <a:sym typeface="Arial" panose="020B0604020202020204"/>
              </a:rPr>
              <a:t>Explore Our Wide Range of Products</a:t>
            </a:r>
            <a:endParaRPr sz="700"/>
          </a:p>
          <a:p>
            <a:pPr marL="0" marR="0" lvl="0" indent="0" algn="l" rtl="0">
              <a:lnSpc>
                <a:spcPct val="130000"/>
              </a:lnSpc>
              <a:spcBef>
                <a:spcPts val="0"/>
              </a:spcBef>
              <a:spcAft>
                <a:spcPts val="0"/>
              </a:spcAft>
              <a:buNone/>
            </a:pPr>
            <a:r>
              <a:rPr lang="en-GB" sz="1000" b="0" i="0" u="none" strike="noStrike" cap="none">
                <a:solidFill>
                  <a:srgbClr val="000000"/>
                </a:solidFill>
                <a:latin typeface="Arial" panose="020B0604020202020204"/>
                <a:ea typeface="Arial" panose="020B0604020202020204"/>
                <a:cs typeface="Arial" panose="020B0604020202020204"/>
                <a:sym typeface="Arial" panose="020B0604020202020204"/>
              </a:rPr>
              <a:t>Whether you're looking for a premium or budget-friendly option, our "Products" section has got you covered. We offer a comprehensive selection that caters to everyone's needs.  </a:t>
            </a:r>
            <a:endParaRPr sz="700"/>
          </a:p>
        </p:txBody>
      </p:sp>
      <p:grpSp>
        <p:nvGrpSpPr>
          <p:cNvPr id="1004" name="Google Shape;1004;p52"/>
          <p:cNvGrpSpPr/>
          <p:nvPr/>
        </p:nvGrpSpPr>
        <p:grpSpPr>
          <a:xfrm>
            <a:off x="663969" y="4529602"/>
            <a:ext cx="3644190" cy="266621"/>
            <a:chOff x="0" y="-28575"/>
            <a:chExt cx="9717839" cy="710988"/>
          </a:xfrm>
        </p:grpSpPr>
        <p:sp>
          <p:nvSpPr>
            <p:cNvPr id="1005" name="Google Shape;1005;p52"/>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1006" name="Google Shape;1006;p52"/>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202A79"/>
                  </a:solidFill>
                  <a:latin typeface="Arial" panose="020B0604020202020204"/>
                  <a:ea typeface="Arial" panose="020B0604020202020204"/>
                  <a:cs typeface="Arial" panose="020B0604020202020204"/>
                  <a:sym typeface="Arial" panose="020B0604020202020204"/>
                </a:rPr>
                <a:t>Company name | </a:t>
              </a:r>
              <a:endParaRPr sz="70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02A79"/>
        </a:solidFill>
        <a:effectLst/>
      </p:bgPr>
    </p:bg>
    <p:spTree>
      <p:nvGrpSpPr>
        <p:cNvPr id="1010" name="Shape 1010"/>
        <p:cNvGrpSpPr/>
        <p:nvPr/>
      </p:nvGrpSpPr>
      <p:grpSpPr>
        <a:xfrm>
          <a:off x="0" y="0"/>
          <a:ext cx="0" cy="0"/>
          <a:chOff x="0" y="0"/>
          <a:chExt cx="0" cy="0"/>
        </a:xfrm>
      </p:grpSpPr>
      <p:sp>
        <p:nvSpPr>
          <p:cNvPr id="1011" name="Google Shape;1011;p53"/>
          <p:cNvSpPr txBox="1"/>
          <p:nvPr/>
        </p:nvSpPr>
        <p:spPr>
          <a:xfrm>
            <a:off x="1444007" y="1191683"/>
            <a:ext cx="6402382" cy="20621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D4DECF"/>
                </a:solidFill>
                <a:latin typeface="Cinzel Decorative" panose="00000500000000000000"/>
                <a:ea typeface="Cinzel Decorative" panose="00000500000000000000"/>
                <a:cs typeface="Cinzel Decorative" panose="00000500000000000000"/>
                <a:sym typeface="Cinzel Decorative" panose="00000500000000000000"/>
              </a:rPr>
              <a:t>Write an original statement or inspiring quote</a:t>
            </a:r>
            <a:endParaRPr sz="700"/>
          </a:p>
        </p:txBody>
      </p:sp>
      <p:sp>
        <p:nvSpPr>
          <p:cNvPr id="1012" name="Google Shape;1012;p53"/>
          <p:cNvSpPr txBox="1"/>
          <p:nvPr/>
        </p:nvSpPr>
        <p:spPr>
          <a:xfrm>
            <a:off x="1370809" y="3808651"/>
            <a:ext cx="6402382"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GB" sz="1800" b="0" i="0" u="none" strike="noStrike" cap="none">
                <a:solidFill>
                  <a:srgbClr val="D4DECF"/>
                </a:solidFill>
                <a:latin typeface="Arial" panose="020B0604020202020204"/>
                <a:ea typeface="Arial" panose="020B0604020202020204"/>
                <a:cs typeface="Arial" panose="020B0604020202020204"/>
                <a:sym typeface="Arial" panose="020B0604020202020204"/>
              </a:rPr>
              <a:t>— Include a credit, citation, or supporting message</a:t>
            </a:r>
            <a:endParaRPr sz="700"/>
          </a:p>
        </p:txBody>
      </p:sp>
      <p:grpSp>
        <p:nvGrpSpPr>
          <p:cNvPr id="1013" name="Google Shape;1013;p53"/>
          <p:cNvGrpSpPr/>
          <p:nvPr/>
        </p:nvGrpSpPr>
        <p:grpSpPr>
          <a:xfrm>
            <a:off x="600955" y="-49589"/>
            <a:ext cx="1550903" cy="1977031"/>
            <a:chOff x="4455" y="-1157287"/>
            <a:chExt cx="4135742" cy="5272084"/>
          </a:xfrm>
        </p:grpSpPr>
        <p:grpSp>
          <p:nvGrpSpPr>
            <p:cNvPr id="1014" name="Google Shape;1014;p53"/>
            <p:cNvGrpSpPr/>
            <p:nvPr/>
          </p:nvGrpSpPr>
          <p:grpSpPr>
            <a:xfrm>
              <a:off x="4455" y="252997"/>
              <a:ext cx="1988518" cy="1997431"/>
              <a:chOff x="1813" y="0"/>
              <a:chExt cx="809173" cy="812800"/>
            </a:xfrm>
          </p:grpSpPr>
          <p:sp>
            <p:nvSpPr>
              <p:cNvPr id="1015" name="Google Shape;1015;p5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1016" name="Google Shape;1016;p5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017" name="Google Shape;1017;p53"/>
            <p:cNvGrpSpPr/>
            <p:nvPr/>
          </p:nvGrpSpPr>
          <p:grpSpPr>
            <a:xfrm>
              <a:off x="25400" y="-1157287"/>
              <a:ext cx="4114797" cy="5272084"/>
              <a:chOff x="0" y="-228600"/>
              <a:chExt cx="812800" cy="1041400"/>
            </a:xfrm>
          </p:grpSpPr>
          <p:sp>
            <p:nvSpPr>
              <p:cNvPr id="1018" name="Google Shape;1018;p53"/>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1019" name="Google Shape;1019;p53"/>
              <p:cNvSpPr txBox="1"/>
              <p:nvPr/>
            </p:nvSpPr>
            <p:spPr>
              <a:xfrm>
                <a:off x="0" y="-228600"/>
                <a:ext cx="812800" cy="10414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grpSp>
        <p:nvGrpSpPr>
          <p:cNvPr id="1020" name="Google Shape;1020;p53"/>
          <p:cNvGrpSpPr/>
          <p:nvPr/>
        </p:nvGrpSpPr>
        <p:grpSpPr>
          <a:xfrm>
            <a:off x="7963618" y="4010966"/>
            <a:ext cx="384314" cy="386036"/>
            <a:chOff x="1813" y="0"/>
            <a:chExt cx="809173" cy="812800"/>
          </a:xfrm>
        </p:grpSpPr>
        <p:sp>
          <p:nvSpPr>
            <p:cNvPr id="1021" name="Google Shape;1021;p5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1022" name="Google Shape;1022;p5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1023" name="Google Shape;1023;p53"/>
          <p:cNvCxnSpPr/>
          <p:nvPr/>
        </p:nvCxnSpPr>
        <p:spPr>
          <a:xfrm>
            <a:off x="1542350" y="3496733"/>
            <a:ext cx="6304038" cy="0"/>
          </a:xfrm>
          <a:prstGeom prst="straightConnector1">
            <a:avLst/>
          </a:prstGeom>
          <a:noFill/>
          <a:ln w="38100" cap="flat" cmpd="sng">
            <a:solidFill>
              <a:srgbClr val="FFFFFF"/>
            </a:solidFill>
            <a:prstDash val="solid"/>
            <a:round/>
            <a:headEnd type="none" w="sm" len="sm"/>
            <a:tailEnd type="none" w="sm" len="sm"/>
          </a:ln>
        </p:spPr>
      </p:cxnSp>
      <p:cxnSp>
        <p:nvCxnSpPr>
          <p:cNvPr id="1024" name="Google Shape;1024;p53"/>
          <p:cNvCxnSpPr/>
          <p:nvPr/>
        </p:nvCxnSpPr>
        <p:spPr>
          <a:xfrm>
            <a:off x="2968486" y="3599100"/>
            <a:ext cx="3451767" cy="0"/>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183" name="Shape 183"/>
        <p:cNvGrpSpPr/>
        <p:nvPr/>
      </p:nvGrpSpPr>
      <p:grpSpPr>
        <a:xfrm>
          <a:off x="0" y="0"/>
          <a:ext cx="0" cy="0"/>
          <a:chOff x="0" y="0"/>
          <a:chExt cx="0" cy="0"/>
        </a:xfrm>
      </p:grpSpPr>
      <p:sp>
        <p:nvSpPr>
          <p:cNvPr id="184" name="Google Shape;184;p27"/>
          <p:cNvSpPr txBox="1"/>
          <p:nvPr/>
        </p:nvSpPr>
        <p:spPr>
          <a:xfrm>
            <a:off x="679024" y="509588"/>
            <a:ext cx="6079362" cy="7667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2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Download this presentation as a Powerpoint template in 3 steps</a:t>
            </a:r>
            <a:endParaRPr sz="700"/>
          </a:p>
        </p:txBody>
      </p:sp>
      <p:pic>
        <p:nvPicPr>
          <p:cNvPr id="185" name="Google Shape;185;p27"/>
          <p:cNvPicPr preferRelativeResize="0"/>
          <p:nvPr/>
        </p:nvPicPr>
        <p:blipFill rotWithShape="1">
          <a:blip r:embed="rId1"/>
          <a:srcRect/>
          <a:stretch>
            <a:fillRect/>
          </a:stretch>
        </p:blipFill>
        <p:spPr>
          <a:xfrm>
            <a:off x="679024" y="3249558"/>
            <a:ext cx="1540480" cy="1553684"/>
          </a:xfrm>
          <a:prstGeom prst="rect">
            <a:avLst/>
          </a:prstGeom>
          <a:noFill/>
          <a:ln>
            <a:noFill/>
          </a:ln>
        </p:spPr>
      </p:pic>
      <p:pic>
        <p:nvPicPr>
          <p:cNvPr id="186" name="Google Shape;186;p27"/>
          <p:cNvPicPr preferRelativeResize="0"/>
          <p:nvPr/>
        </p:nvPicPr>
        <p:blipFill rotWithShape="1">
          <a:blip r:embed="rId2"/>
          <a:srcRect/>
          <a:stretch>
            <a:fillRect/>
          </a:stretch>
        </p:blipFill>
        <p:spPr>
          <a:xfrm>
            <a:off x="3631894" y="3040953"/>
            <a:ext cx="1264450" cy="1970892"/>
          </a:xfrm>
          <a:prstGeom prst="rect">
            <a:avLst/>
          </a:prstGeom>
          <a:noFill/>
          <a:ln>
            <a:noFill/>
          </a:ln>
        </p:spPr>
      </p:pic>
      <p:sp>
        <p:nvSpPr>
          <p:cNvPr id="187" name="Google Shape;187;p27"/>
          <p:cNvSpPr txBox="1"/>
          <p:nvPr/>
        </p:nvSpPr>
        <p:spPr>
          <a:xfrm>
            <a:off x="3631894" y="2168265"/>
            <a:ext cx="1880100" cy="753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Click on the "Share" button on the top right corner in Canva and click on "More" at the bottom of the menu.</a:t>
            </a:r>
            <a:endParaRPr sz="700"/>
          </a:p>
        </p:txBody>
      </p:sp>
      <p:pic>
        <p:nvPicPr>
          <p:cNvPr id="188" name="Google Shape;188;p27"/>
          <p:cNvPicPr preferRelativeResize="0"/>
          <p:nvPr/>
        </p:nvPicPr>
        <p:blipFill rotWithShape="1">
          <a:blip r:embed="rId3"/>
          <a:srcRect/>
          <a:stretch>
            <a:fillRect/>
          </a:stretch>
        </p:blipFill>
        <p:spPr>
          <a:xfrm>
            <a:off x="6584765" y="3040953"/>
            <a:ext cx="1501307" cy="868499"/>
          </a:xfrm>
          <a:prstGeom prst="rect">
            <a:avLst/>
          </a:prstGeom>
          <a:noFill/>
          <a:ln>
            <a:noFill/>
          </a:ln>
        </p:spPr>
      </p:pic>
      <p:sp>
        <p:nvSpPr>
          <p:cNvPr id="189" name="Google Shape;189;p27"/>
          <p:cNvSpPr txBox="1"/>
          <p:nvPr/>
        </p:nvSpPr>
        <p:spPr>
          <a:xfrm>
            <a:off x="679024" y="2168265"/>
            <a:ext cx="1998600" cy="948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Click on the "Canva" button next to this presentation. Start editing your presentation. You may need to sign in to your Canva account.</a:t>
            </a:r>
            <a:endParaRPr sz="700"/>
          </a:p>
        </p:txBody>
      </p:sp>
      <p:sp>
        <p:nvSpPr>
          <p:cNvPr id="190" name="Google Shape;190;p27"/>
          <p:cNvSpPr txBox="1"/>
          <p:nvPr/>
        </p:nvSpPr>
        <p:spPr>
          <a:xfrm>
            <a:off x="6584765" y="2168265"/>
            <a:ext cx="1880100" cy="753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Enter "PowerPoint" in the search bar and click on the PowerPoint icon to download.</a:t>
            </a:r>
            <a:endParaRPr sz="700"/>
          </a:p>
        </p:txBody>
      </p:sp>
      <p:cxnSp>
        <p:nvCxnSpPr>
          <p:cNvPr id="191" name="Google Shape;191;p27"/>
          <p:cNvCxnSpPr/>
          <p:nvPr/>
        </p:nvCxnSpPr>
        <p:spPr>
          <a:xfrm>
            <a:off x="3121380" y="2142410"/>
            <a:ext cx="0" cy="2769998"/>
          </a:xfrm>
          <a:prstGeom prst="straightConnector1">
            <a:avLst/>
          </a:prstGeom>
          <a:noFill/>
          <a:ln w="19050" cap="flat" cmpd="sng">
            <a:solidFill>
              <a:srgbClr val="202A79"/>
            </a:solidFill>
            <a:prstDash val="solid"/>
            <a:round/>
            <a:headEnd type="none" w="sm" len="sm"/>
            <a:tailEnd type="none" w="sm" len="sm"/>
          </a:ln>
        </p:spPr>
      </p:cxnSp>
      <p:cxnSp>
        <p:nvCxnSpPr>
          <p:cNvPr id="192" name="Google Shape;192;p27"/>
          <p:cNvCxnSpPr/>
          <p:nvPr/>
        </p:nvCxnSpPr>
        <p:spPr>
          <a:xfrm>
            <a:off x="6066822" y="2089797"/>
            <a:ext cx="0" cy="2769998"/>
          </a:xfrm>
          <a:prstGeom prst="straightConnector1">
            <a:avLst/>
          </a:prstGeom>
          <a:noFill/>
          <a:ln w="19050" cap="flat" cmpd="sng">
            <a:solidFill>
              <a:srgbClr val="202A79"/>
            </a:solidFill>
            <a:prstDash val="solid"/>
            <a:round/>
            <a:headEnd type="none" w="sm" len="sm"/>
            <a:tailEnd type="none" w="sm" len="sm"/>
          </a:ln>
        </p:spPr>
      </p:cxnSp>
      <p:grpSp>
        <p:nvGrpSpPr>
          <p:cNvPr id="193" name="Google Shape;193;p27"/>
          <p:cNvGrpSpPr/>
          <p:nvPr/>
        </p:nvGrpSpPr>
        <p:grpSpPr>
          <a:xfrm>
            <a:off x="680267" y="1451594"/>
            <a:ext cx="6460297" cy="638203"/>
            <a:chOff x="3313" y="0"/>
            <a:chExt cx="17227459" cy="1701877"/>
          </a:xfrm>
        </p:grpSpPr>
        <p:grpSp>
          <p:nvGrpSpPr>
            <p:cNvPr id="194" name="Google Shape;194;p27"/>
            <p:cNvGrpSpPr/>
            <p:nvPr/>
          </p:nvGrpSpPr>
          <p:grpSpPr>
            <a:xfrm>
              <a:off x="3313" y="70076"/>
              <a:ext cx="1478818" cy="1485447"/>
              <a:chOff x="1813" y="0"/>
              <a:chExt cx="809173" cy="812800"/>
            </a:xfrm>
          </p:grpSpPr>
          <p:sp>
            <p:nvSpPr>
              <p:cNvPr id="195" name="Google Shape;19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196" name="Google Shape;196;p27"/>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97" name="Google Shape;197;p27"/>
            <p:cNvSpPr txBox="1"/>
            <p:nvPr/>
          </p:nvSpPr>
          <p:spPr>
            <a:xfrm>
              <a:off x="487635" y="0"/>
              <a:ext cx="468135" cy="162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1</a:t>
              </a:r>
              <a:endParaRPr sz="700"/>
            </a:p>
          </p:txBody>
        </p:sp>
        <p:grpSp>
          <p:nvGrpSpPr>
            <p:cNvPr id="198" name="Google Shape;198;p27"/>
            <p:cNvGrpSpPr/>
            <p:nvPr/>
          </p:nvGrpSpPr>
          <p:grpSpPr>
            <a:xfrm>
              <a:off x="7877634" y="146353"/>
              <a:ext cx="1478818" cy="1485447"/>
              <a:chOff x="1813" y="0"/>
              <a:chExt cx="809173" cy="812800"/>
            </a:xfrm>
          </p:grpSpPr>
          <p:sp>
            <p:nvSpPr>
              <p:cNvPr id="199" name="Google Shape;199;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00" name="Google Shape;200;p27"/>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1" name="Google Shape;201;p27"/>
            <p:cNvSpPr txBox="1"/>
            <p:nvPr/>
          </p:nvSpPr>
          <p:spPr>
            <a:xfrm>
              <a:off x="8260356" y="76277"/>
              <a:ext cx="468135" cy="162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2</a:t>
              </a:r>
              <a:endParaRPr sz="700"/>
            </a:p>
          </p:txBody>
        </p:sp>
        <p:grpSp>
          <p:nvGrpSpPr>
            <p:cNvPr id="202" name="Google Shape;202;p27"/>
            <p:cNvGrpSpPr/>
            <p:nvPr/>
          </p:nvGrpSpPr>
          <p:grpSpPr>
            <a:xfrm>
              <a:off x="15751954" y="146353"/>
              <a:ext cx="1478818" cy="1485447"/>
              <a:chOff x="1813" y="0"/>
              <a:chExt cx="809173" cy="812800"/>
            </a:xfrm>
          </p:grpSpPr>
          <p:sp>
            <p:nvSpPr>
              <p:cNvPr id="203" name="Google Shape;20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04" name="Google Shape;204;p27"/>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5" name="Google Shape;205;p27"/>
            <p:cNvSpPr txBox="1"/>
            <p:nvPr/>
          </p:nvSpPr>
          <p:spPr>
            <a:xfrm>
              <a:off x="16211633" y="6200"/>
              <a:ext cx="681434" cy="162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3</a:t>
              </a:r>
              <a:endParaRPr sz="7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209" name="Shape 209"/>
        <p:cNvGrpSpPr/>
        <p:nvPr/>
      </p:nvGrpSpPr>
      <p:grpSpPr>
        <a:xfrm>
          <a:off x="0" y="0"/>
          <a:ext cx="0" cy="0"/>
          <a:chOff x="0" y="0"/>
          <a:chExt cx="0" cy="0"/>
        </a:xfrm>
      </p:grpSpPr>
      <p:sp>
        <p:nvSpPr>
          <p:cNvPr id="210" name="Google Shape;210;p28"/>
          <p:cNvSpPr txBox="1"/>
          <p:nvPr/>
        </p:nvSpPr>
        <p:spPr>
          <a:xfrm>
            <a:off x="669889" y="509588"/>
            <a:ext cx="6036697" cy="7667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2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Use this presentation as a Google Slide template in 3 steps</a:t>
            </a:r>
            <a:endParaRPr sz="700"/>
          </a:p>
        </p:txBody>
      </p:sp>
      <p:pic>
        <p:nvPicPr>
          <p:cNvPr id="211" name="Google Shape;211;p28"/>
          <p:cNvPicPr preferRelativeResize="0"/>
          <p:nvPr/>
        </p:nvPicPr>
        <p:blipFill rotWithShape="1">
          <a:blip r:embed="rId1"/>
          <a:srcRect/>
          <a:stretch>
            <a:fillRect/>
          </a:stretch>
        </p:blipFill>
        <p:spPr>
          <a:xfrm>
            <a:off x="669889" y="3168238"/>
            <a:ext cx="1566387" cy="1579812"/>
          </a:xfrm>
          <a:prstGeom prst="rect">
            <a:avLst/>
          </a:prstGeom>
          <a:noFill/>
          <a:ln>
            <a:noFill/>
          </a:ln>
        </p:spPr>
      </p:pic>
      <p:pic>
        <p:nvPicPr>
          <p:cNvPr id="212" name="Google Shape;212;p28"/>
          <p:cNvPicPr preferRelativeResize="0"/>
          <p:nvPr/>
        </p:nvPicPr>
        <p:blipFill rotWithShape="1">
          <a:blip r:embed="rId2"/>
          <a:srcRect/>
          <a:stretch>
            <a:fillRect/>
          </a:stretch>
        </p:blipFill>
        <p:spPr>
          <a:xfrm>
            <a:off x="3631894" y="3051770"/>
            <a:ext cx="1264450" cy="1970892"/>
          </a:xfrm>
          <a:prstGeom prst="rect">
            <a:avLst/>
          </a:prstGeom>
          <a:noFill/>
          <a:ln>
            <a:noFill/>
          </a:ln>
        </p:spPr>
      </p:pic>
      <p:sp>
        <p:nvSpPr>
          <p:cNvPr id="213" name="Google Shape;213;p28"/>
          <p:cNvSpPr txBox="1"/>
          <p:nvPr/>
        </p:nvSpPr>
        <p:spPr>
          <a:xfrm>
            <a:off x="3631894" y="2168265"/>
            <a:ext cx="1880100" cy="753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Click on the "Share" button on the top right corner in Canva and click on "More" at the bottom of the menu.</a:t>
            </a:r>
            <a:endParaRPr sz="700"/>
          </a:p>
        </p:txBody>
      </p:sp>
      <p:pic>
        <p:nvPicPr>
          <p:cNvPr id="214" name="Google Shape;214;p28"/>
          <p:cNvPicPr preferRelativeResize="0"/>
          <p:nvPr/>
        </p:nvPicPr>
        <p:blipFill rotWithShape="1">
          <a:blip r:embed="rId3"/>
          <a:srcRect/>
          <a:stretch>
            <a:fillRect/>
          </a:stretch>
        </p:blipFill>
        <p:spPr>
          <a:xfrm>
            <a:off x="6588675" y="3609043"/>
            <a:ext cx="1533457" cy="856346"/>
          </a:xfrm>
          <a:prstGeom prst="rect">
            <a:avLst/>
          </a:prstGeom>
          <a:noFill/>
          <a:ln>
            <a:noFill/>
          </a:ln>
        </p:spPr>
      </p:pic>
      <p:sp>
        <p:nvSpPr>
          <p:cNvPr id="215" name="Google Shape;215;p28"/>
          <p:cNvSpPr txBox="1"/>
          <p:nvPr/>
        </p:nvSpPr>
        <p:spPr>
          <a:xfrm>
            <a:off x="679024" y="2168265"/>
            <a:ext cx="1998600" cy="948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Click on the "Canva" button next to this presentation. Start editing your presentation. You may need to sign in to your Canva account.</a:t>
            </a:r>
            <a:endParaRPr sz="700"/>
          </a:p>
        </p:txBody>
      </p:sp>
      <p:sp>
        <p:nvSpPr>
          <p:cNvPr id="216" name="Google Shape;216;p28"/>
          <p:cNvSpPr txBox="1"/>
          <p:nvPr/>
        </p:nvSpPr>
        <p:spPr>
          <a:xfrm>
            <a:off x="6584765" y="2168265"/>
            <a:ext cx="1880100" cy="1337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Enter "Google Drive" in the search bar and click on the Google Drive icon to add this design as a Google slide in your G Drive. It will ask you to link your Google account to Canva the first time.</a:t>
            </a:r>
            <a:endParaRPr sz="700"/>
          </a:p>
        </p:txBody>
      </p:sp>
      <p:cxnSp>
        <p:nvCxnSpPr>
          <p:cNvPr id="217" name="Google Shape;217;p28"/>
          <p:cNvCxnSpPr/>
          <p:nvPr/>
        </p:nvCxnSpPr>
        <p:spPr>
          <a:xfrm>
            <a:off x="3121380" y="2142410"/>
            <a:ext cx="0" cy="2769998"/>
          </a:xfrm>
          <a:prstGeom prst="straightConnector1">
            <a:avLst/>
          </a:prstGeom>
          <a:noFill/>
          <a:ln w="19050" cap="flat" cmpd="sng">
            <a:solidFill>
              <a:srgbClr val="202A79"/>
            </a:solidFill>
            <a:prstDash val="solid"/>
            <a:round/>
            <a:headEnd type="none" w="sm" len="sm"/>
            <a:tailEnd type="none" w="sm" len="sm"/>
          </a:ln>
        </p:spPr>
      </p:cxnSp>
      <p:cxnSp>
        <p:nvCxnSpPr>
          <p:cNvPr id="218" name="Google Shape;218;p28"/>
          <p:cNvCxnSpPr/>
          <p:nvPr/>
        </p:nvCxnSpPr>
        <p:spPr>
          <a:xfrm>
            <a:off x="6066822" y="2089797"/>
            <a:ext cx="0" cy="2769998"/>
          </a:xfrm>
          <a:prstGeom prst="straightConnector1">
            <a:avLst/>
          </a:prstGeom>
          <a:noFill/>
          <a:ln w="19050" cap="flat" cmpd="sng">
            <a:solidFill>
              <a:srgbClr val="202A79"/>
            </a:solidFill>
            <a:prstDash val="solid"/>
            <a:round/>
            <a:headEnd type="none" w="sm" len="sm"/>
            <a:tailEnd type="none" w="sm" len="sm"/>
          </a:ln>
        </p:spPr>
      </p:cxnSp>
      <p:grpSp>
        <p:nvGrpSpPr>
          <p:cNvPr id="219" name="Google Shape;219;p28"/>
          <p:cNvGrpSpPr/>
          <p:nvPr/>
        </p:nvGrpSpPr>
        <p:grpSpPr>
          <a:xfrm>
            <a:off x="680267" y="1451594"/>
            <a:ext cx="6460297" cy="638203"/>
            <a:chOff x="3313" y="0"/>
            <a:chExt cx="17227459" cy="1701877"/>
          </a:xfrm>
        </p:grpSpPr>
        <p:grpSp>
          <p:nvGrpSpPr>
            <p:cNvPr id="220" name="Google Shape;220;p28"/>
            <p:cNvGrpSpPr/>
            <p:nvPr/>
          </p:nvGrpSpPr>
          <p:grpSpPr>
            <a:xfrm>
              <a:off x="3313" y="70076"/>
              <a:ext cx="1478818" cy="1485447"/>
              <a:chOff x="1813" y="0"/>
              <a:chExt cx="809173" cy="812800"/>
            </a:xfrm>
          </p:grpSpPr>
          <p:sp>
            <p:nvSpPr>
              <p:cNvPr id="221" name="Google Shape;22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22" name="Google Shape;222;p2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3" name="Google Shape;223;p28"/>
            <p:cNvSpPr txBox="1"/>
            <p:nvPr/>
          </p:nvSpPr>
          <p:spPr>
            <a:xfrm>
              <a:off x="487635" y="0"/>
              <a:ext cx="468135" cy="162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1</a:t>
              </a:r>
              <a:endParaRPr sz="700"/>
            </a:p>
          </p:txBody>
        </p:sp>
        <p:grpSp>
          <p:nvGrpSpPr>
            <p:cNvPr id="224" name="Google Shape;224;p28"/>
            <p:cNvGrpSpPr/>
            <p:nvPr/>
          </p:nvGrpSpPr>
          <p:grpSpPr>
            <a:xfrm>
              <a:off x="7877634" y="146353"/>
              <a:ext cx="1478818" cy="1485447"/>
              <a:chOff x="1813" y="0"/>
              <a:chExt cx="809173" cy="812800"/>
            </a:xfrm>
          </p:grpSpPr>
          <p:sp>
            <p:nvSpPr>
              <p:cNvPr id="225" name="Google Shape;225;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26" name="Google Shape;226;p2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7" name="Google Shape;227;p28"/>
            <p:cNvSpPr txBox="1"/>
            <p:nvPr/>
          </p:nvSpPr>
          <p:spPr>
            <a:xfrm>
              <a:off x="8260356" y="76277"/>
              <a:ext cx="468135" cy="162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2</a:t>
              </a:r>
              <a:endParaRPr sz="700"/>
            </a:p>
          </p:txBody>
        </p:sp>
        <p:grpSp>
          <p:nvGrpSpPr>
            <p:cNvPr id="228" name="Google Shape;228;p28"/>
            <p:cNvGrpSpPr/>
            <p:nvPr/>
          </p:nvGrpSpPr>
          <p:grpSpPr>
            <a:xfrm>
              <a:off x="15751954" y="146353"/>
              <a:ext cx="1478818" cy="1485447"/>
              <a:chOff x="1813" y="0"/>
              <a:chExt cx="809173" cy="812800"/>
            </a:xfrm>
          </p:grpSpPr>
          <p:sp>
            <p:nvSpPr>
              <p:cNvPr id="229" name="Google Shape;229;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30" name="Google Shape;230;p28"/>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1" name="Google Shape;231;p28"/>
            <p:cNvSpPr txBox="1"/>
            <p:nvPr/>
          </p:nvSpPr>
          <p:spPr>
            <a:xfrm>
              <a:off x="16211633" y="6200"/>
              <a:ext cx="681434" cy="1625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3</a:t>
              </a:r>
              <a:endParaRPr sz="7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235" name="Shape 235"/>
        <p:cNvGrpSpPr/>
        <p:nvPr/>
      </p:nvGrpSpPr>
      <p:grpSpPr>
        <a:xfrm>
          <a:off x="0" y="0"/>
          <a:ext cx="0" cy="0"/>
          <a:chOff x="0" y="0"/>
          <a:chExt cx="0" cy="0"/>
        </a:xfrm>
      </p:grpSpPr>
      <p:sp>
        <p:nvSpPr>
          <p:cNvPr id="236" name="Google Shape;236;p29"/>
          <p:cNvSpPr txBox="1"/>
          <p:nvPr/>
        </p:nvSpPr>
        <p:spPr>
          <a:xfrm>
            <a:off x="520251" y="3714750"/>
            <a:ext cx="4489200" cy="923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6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Contents</a:t>
            </a:r>
            <a:endParaRPr sz="700"/>
          </a:p>
        </p:txBody>
      </p:sp>
      <p:cxnSp>
        <p:nvCxnSpPr>
          <p:cNvPr id="237" name="Google Shape;237;p29"/>
          <p:cNvCxnSpPr/>
          <p:nvPr/>
        </p:nvCxnSpPr>
        <p:spPr>
          <a:xfrm>
            <a:off x="5098365" y="1515024"/>
            <a:ext cx="11242" cy="2942109"/>
          </a:xfrm>
          <a:prstGeom prst="straightConnector1">
            <a:avLst/>
          </a:prstGeom>
          <a:noFill/>
          <a:ln w="38100" cap="flat" cmpd="sng">
            <a:solidFill>
              <a:srgbClr val="202A79"/>
            </a:solidFill>
            <a:prstDash val="solid"/>
            <a:round/>
            <a:headEnd type="none" w="sm" len="sm"/>
            <a:tailEnd type="none" w="sm" len="sm"/>
          </a:ln>
        </p:spPr>
      </p:cxnSp>
      <p:sp>
        <p:nvSpPr>
          <p:cNvPr id="238" name="Google Shape;238;p29"/>
          <p:cNvSpPr txBox="1"/>
          <p:nvPr/>
        </p:nvSpPr>
        <p:spPr>
          <a:xfrm>
            <a:off x="5317700" y="1363797"/>
            <a:ext cx="2914414" cy="3093371"/>
          </a:xfrm>
          <a:prstGeom prst="rect">
            <a:avLst/>
          </a:prstGeom>
          <a:noFill/>
          <a:ln>
            <a:noFill/>
          </a:ln>
        </p:spPr>
        <p:txBody>
          <a:bodyPr spcFirstLastPara="1" wrap="square" lIns="0" tIns="0" rIns="0" bIns="0" anchor="t" anchorCtr="0">
            <a:spAutoFit/>
          </a:bodyPr>
          <a:lstStyle/>
          <a:p>
            <a:pPr marL="393700" marR="0" lvl="1" indent="-203200" algn="just" rtl="0">
              <a:lnSpc>
                <a:spcPct val="171000"/>
              </a:lnSpc>
              <a:spcBef>
                <a:spcPts val="0"/>
              </a:spcBef>
              <a:spcAft>
                <a:spcPts val="0"/>
              </a:spcAft>
              <a:buClr>
                <a:srgbClr val="202A79"/>
              </a:buClr>
              <a:buSzPts val="1800"/>
              <a:buFont typeface="Arial" panose="020B0604020202020204"/>
              <a:buChar char="•"/>
            </a:pPr>
            <a:r>
              <a:rPr lang="en-GB" sz="1800" b="0" i="0" u="none" strike="noStrike" cap="none">
                <a:solidFill>
                  <a:srgbClr val="202A79"/>
                </a:solidFill>
                <a:latin typeface="Open Sans"/>
                <a:ea typeface="Open Sans"/>
                <a:cs typeface="Open Sans"/>
                <a:sym typeface="Open Sans"/>
              </a:rPr>
              <a:t>Introduction</a:t>
            </a:r>
            <a:endParaRPr sz="700"/>
          </a:p>
          <a:p>
            <a:pPr marL="393700" marR="0" lvl="1" indent="-203200" algn="just" rtl="0">
              <a:lnSpc>
                <a:spcPct val="171000"/>
              </a:lnSpc>
              <a:spcBef>
                <a:spcPts val="0"/>
              </a:spcBef>
              <a:spcAft>
                <a:spcPts val="0"/>
              </a:spcAft>
              <a:buClr>
                <a:srgbClr val="202A79"/>
              </a:buClr>
              <a:buSzPts val="1800"/>
              <a:buFont typeface="Arial" panose="020B0604020202020204"/>
              <a:buChar char="•"/>
            </a:pPr>
            <a:r>
              <a:rPr lang="en-GB" sz="1800" b="0" i="0" u="none" strike="noStrike" cap="none">
                <a:solidFill>
                  <a:srgbClr val="202A79"/>
                </a:solidFill>
                <a:latin typeface="Open Sans"/>
                <a:ea typeface="Open Sans"/>
                <a:cs typeface="Open Sans"/>
                <a:sym typeface="Open Sans"/>
              </a:rPr>
              <a:t>Our Products</a:t>
            </a:r>
            <a:endParaRPr sz="700"/>
          </a:p>
          <a:p>
            <a:pPr marL="393700" marR="0" lvl="1" indent="-203200" algn="just" rtl="0">
              <a:lnSpc>
                <a:spcPct val="171000"/>
              </a:lnSpc>
              <a:spcBef>
                <a:spcPts val="0"/>
              </a:spcBef>
              <a:spcAft>
                <a:spcPts val="0"/>
              </a:spcAft>
              <a:buClr>
                <a:srgbClr val="202A79"/>
              </a:buClr>
              <a:buSzPts val="1800"/>
              <a:buFont typeface="Arial" panose="020B0604020202020204"/>
              <a:buChar char="•"/>
            </a:pPr>
            <a:r>
              <a:rPr lang="en-GB" sz="1800" b="0" i="0" u="none" strike="noStrike" cap="none">
                <a:solidFill>
                  <a:srgbClr val="202A79"/>
                </a:solidFill>
                <a:latin typeface="Open Sans"/>
                <a:ea typeface="Open Sans"/>
                <a:cs typeface="Open Sans"/>
                <a:sym typeface="Open Sans"/>
              </a:rPr>
              <a:t>About Us</a:t>
            </a:r>
            <a:endParaRPr sz="700"/>
          </a:p>
          <a:p>
            <a:pPr marL="393700" marR="0" lvl="1" indent="-203200" algn="just" rtl="0">
              <a:lnSpc>
                <a:spcPct val="171000"/>
              </a:lnSpc>
              <a:spcBef>
                <a:spcPts val="0"/>
              </a:spcBef>
              <a:spcAft>
                <a:spcPts val="0"/>
              </a:spcAft>
              <a:buClr>
                <a:srgbClr val="202A79"/>
              </a:buClr>
              <a:buSzPts val="1800"/>
              <a:buFont typeface="Arial" panose="020B0604020202020204"/>
              <a:buChar char="•"/>
            </a:pPr>
            <a:r>
              <a:rPr lang="en-GB" sz="1800" b="0" i="0" u="none" strike="noStrike" cap="none">
                <a:solidFill>
                  <a:srgbClr val="202A79"/>
                </a:solidFill>
                <a:latin typeface="Open Sans"/>
                <a:ea typeface="Open Sans"/>
                <a:cs typeface="Open Sans"/>
                <a:sym typeface="Open Sans"/>
              </a:rPr>
              <a:t>Objectives</a:t>
            </a:r>
            <a:endParaRPr sz="700"/>
          </a:p>
          <a:p>
            <a:pPr marL="393700" marR="0" lvl="1" indent="-203200" algn="just" rtl="0">
              <a:lnSpc>
                <a:spcPct val="171000"/>
              </a:lnSpc>
              <a:spcBef>
                <a:spcPts val="0"/>
              </a:spcBef>
              <a:spcAft>
                <a:spcPts val="0"/>
              </a:spcAft>
              <a:buClr>
                <a:srgbClr val="202A79"/>
              </a:buClr>
              <a:buSzPts val="1800"/>
              <a:buFont typeface="Arial" panose="020B0604020202020204"/>
              <a:buChar char="•"/>
            </a:pPr>
            <a:r>
              <a:rPr lang="en-GB" sz="1800" b="0" i="0" u="none" strike="noStrike" cap="none">
                <a:solidFill>
                  <a:srgbClr val="202A79"/>
                </a:solidFill>
                <a:latin typeface="Open Sans"/>
                <a:ea typeface="Open Sans"/>
                <a:cs typeface="Open Sans"/>
                <a:sym typeface="Open Sans"/>
              </a:rPr>
              <a:t>Main points/sections</a:t>
            </a:r>
            <a:endParaRPr sz="700"/>
          </a:p>
          <a:p>
            <a:pPr marL="393700" marR="0" lvl="1" indent="-203200" algn="just" rtl="0">
              <a:lnSpc>
                <a:spcPct val="171000"/>
              </a:lnSpc>
              <a:spcBef>
                <a:spcPts val="0"/>
              </a:spcBef>
              <a:spcAft>
                <a:spcPts val="0"/>
              </a:spcAft>
              <a:buClr>
                <a:srgbClr val="202A79"/>
              </a:buClr>
              <a:buSzPts val="1800"/>
              <a:buFont typeface="Arial" panose="020B0604020202020204"/>
              <a:buChar char="•"/>
            </a:pPr>
            <a:r>
              <a:rPr lang="en-GB" sz="1800" b="0" i="0" u="none" strike="noStrike" cap="none">
                <a:solidFill>
                  <a:srgbClr val="202A79"/>
                </a:solidFill>
                <a:latin typeface="Open Sans"/>
                <a:ea typeface="Open Sans"/>
                <a:cs typeface="Open Sans"/>
                <a:sym typeface="Open Sans"/>
              </a:rPr>
              <a:t>Supporting details</a:t>
            </a:r>
            <a:endParaRPr sz="700"/>
          </a:p>
          <a:p>
            <a:pPr marL="393700" marR="0" lvl="1" indent="-203200" algn="just" rtl="0">
              <a:lnSpc>
                <a:spcPct val="171000"/>
              </a:lnSpc>
              <a:spcBef>
                <a:spcPts val="0"/>
              </a:spcBef>
              <a:spcAft>
                <a:spcPts val="0"/>
              </a:spcAft>
              <a:buClr>
                <a:srgbClr val="202A79"/>
              </a:buClr>
              <a:buSzPts val="1800"/>
              <a:buFont typeface="Arial" panose="020B0604020202020204"/>
              <a:buChar char="•"/>
            </a:pPr>
            <a:r>
              <a:rPr lang="en-GB" sz="1800" b="0" i="0" u="none" strike="noStrike" cap="none">
                <a:solidFill>
                  <a:srgbClr val="202A79"/>
                </a:solidFill>
                <a:latin typeface="Open Sans"/>
                <a:ea typeface="Open Sans"/>
                <a:cs typeface="Open Sans"/>
                <a:sym typeface="Open Sans"/>
              </a:rPr>
              <a:t>Conclusion</a:t>
            </a:r>
            <a:endParaRPr sz="700"/>
          </a:p>
          <a:p>
            <a:pPr marL="393700" marR="0" lvl="1" indent="-203200" algn="just" rtl="0">
              <a:lnSpc>
                <a:spcPct val="171000"/>
              </a:lnSpc>
              <a:spcBef>
                <a:spcPts val="0"/>
              </a:spcBef>
              <a:spcAft>
                <a:spcPts val="0"/>
              </a:spcAft>
              <a:buClr>
                <a:srgbClr val="202A79"/>
              </a:buClr>
              <a:buSzPts val="1800"/>
              <a:buFont typeface="Arial" panose="020B0604020202020204"/>
              <a:buChar char="•"/>
            </a:pPr>
            <a:r>
              <a:rPr lang="en-GB" sz="1800" b="0" i="0" u="none" strike="noStrike" cap="none">
                <a:solidFill>
                  <a:srgbClr val="202A79"/>
                </a:solidFill>
                <a:latin typeface="Open Sans"/>
                <a:ea typeface="Open Sans"/>
                <a:cs typeface="Open Sans"/>
                <a:sym typeface="Open Sans"/>
              </a:rPr>
              <a:t>Recommendations</a:t>
            </a:r>
            <a:endParaRPr sz="700"/>
          </a:p>
        </p:txBody>
      </p:sp>
      <p:grpSp>
        <p:nvGrpSpPr>
          <p:cNvPr id="239" name="Google Shape;239;p29"/>
          <p:cNvGrpSpPr/>
          <p:nvPr/>
        </p:nvGrpSpPr>
        <p:grpSpPr>
          <a:xfrm>
            <a:off x="255087" y="289492"/>
            <a:ext cx="745694" cy="749036"/>
            <a:chOff x="1813" y="0"/>
            <a:chExt cx="809173" cy="812800"/>
          </a:xfrm>
        </p:grpSpPr>
        <p:sp>
          <p:nvSpPr>
            <p:cNvPr id="240" name="Google Shape;240;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41" name="Google Shape;241;p29"/>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2" name="Google Shape;242;p29"/>
          <p:cNvSpPr/>
          <p:nvPr/>
        </p:nvSpPr>
        <p:spPr>
          <a:xfrm>
            <a:off x="262942" y="194618"/>
            <a:ext cx="762000" cy="976884"/>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grpSp>
        <p:nvGrpSpPr>
          <p:cNvPr id="243" name="Google Shape;243;p29"/>
          <p:cNvGrpSpPr/>
          <p:nvPr/>
        </p:nvGrpSpPr>
        <p:grpSpPr>
          <a:xfrm>
            <a:off x="5088840" y="503634"/>
            <a:ext cx="3644190" cy="266621"/>
            <a:chOff x="0" y="-28575"/>
            <a:chExt cx="9717839" cy="710988"/>
          </a:xfrm>
        </p:grpSpPr>
        <p:sp>
          <p:nvSpPr>
            <p:cNvPr id="244" name="Google Shape;244;p29"/>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245" name="Google Shape;245;p29"/>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Company name | </a:t>
              </a:r>
              <a:endParaRPr sz="70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249" name="Shape 249"/>
        <p:cNvGrpSpPr/>
        <p:nvPr/>
      </p:nvGrpSpPr>
      <p:grpSpPr>
        <a:xfrm>
          <a:off x="0" y="0"/>
          <a:ext cx="0" cy="0"/>
          <a:chOff x="0" y="0"/>
          <a:chExt cx="0" cy="0"/>
        </a:xfrm>
      </p:grpSpPr>
      <p:pic>
        <p:nvPicPr>
          <p:cNvPr id="250" name="Google Shape;250;p30"/>
          <p:cNvPicPr preferRelativeResize="0"/>
          <p:nvPr/>
        </p:nvPicPr>
        <p:blipFill rotWithShape="1">
          <a:blip r:embed="rId1">
            <a:alphaModFix amt="54000"/>
          </a:blip>
          <a:srcRect l="11864" r="17682" b="2351"/>
          <a:stretch>
            <a:fillRect/>
          </a:stretch>
        </p:blipFill>
        <p:spPr>
          <a:xfrm>
            <a:off x="0" y="-1299316"/>
            <a:ext cx="3100921" cy="6442816"/>
          </a:xfrm>
          <a:prstGeom prst="rect">
            <a:avLst/>
          </a:prstGeom>
          <a:noFill/>
          <a:ln>
            <a:noFill/>
          </a:ln>
        </p:spPr>
      </p:pic>
      <p:grpSp>
        <p:nvGrpSpPr>
          <p:cNvPr id="251" name="Google Shape;251;p30"/>
          <p:cNvGrpSpPr/>
          <p:nvPr/>
        </p:nvGrpSpPr>
        <p:grpSpPr>
          <a:xfrm>
            <a:off x="3100921" y="-90413"/>
            <a:ext cx="6043079" cy="5233913"/>
            <a:chOff x="0" y="-47625"/>
            <a:chExt cx="3183186" cy="2756958"/>
          </a:xfrm>
        </p:grpSpPr>
        <p:sp>
          <p:nvSpPr>
            <p:cNvPr id="252" name="Google Shape;252;p30"/>
            <p:cNvSpPr/>
            <p:nvPr/>
          </p:nvSpPr>
          <p:spPr>
            <a:xfrm>
              <a:off x="0" y="0"/>
              <a:ext cx="3183186" cy="2709333"/>
            </a:xfrm>
            <a:custGeom>
              <a:avLst/>
              <a:gdLst/>
              <a:ahLst/>
              <a:cxnLst/>
              <a:rect l="l" t="t" r="r" b="b"/>
              <a:pathLst>
                <a:path w="3183186" h="2709333" extrusionOk="0">
                  <a:moveTo>
                    <a:pt x="0" y="0"/>
                  </a:moveTo>
                  <a:lnTo>
                    <a:pt x="3183186" y="0"/>
                  </a:lnTo>
                  <a:lnTo>
                    <a:pt x="3183186" y="2709333"/>
                  </a:lnTo>
                  <a:lnTo>
                    <a:pt x="0" y="2709333"/>
                  </a:lnTo>
                  <a:close/>
                </a:path>
              </a:pathLst>
            </a:custGeom>
            <a:solidFill>
              <a:srgbClr val="202A79"/>
            </a:solidFill>
            <a:ln>
              <a:noFill/>
            </a:ln>
          </p:spPr>
        </p:sp>
        <p:sp>
          <p:nvSpPr>
            <p:cNvPr id="253" name="Google Shape;253;p30"/>
            <p:cNvSpPr txBox="1"/>
            <p:nvPr/>
          </p:nvSpPr>
          <p:spPr>
            <a:xfrm>
              <a:off x="0" y="-47625"/>
              <a:ext cx="812800" cy="8604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54" name="Google Shape;254;p30"/>
          <p:cNvGrpSpPr/>
          <p:nvPr/>
        </p:nvGrpSpPr>
        <p:grpSpPr>
          <a:xfrm>
            <a:off x="2716829" y="153860"/>
            <a:ext cx="769854" cy="976884"/>
            <a:chOff x="4455" y="0"/>
            <a:chExt cx="2052945" cy="2605024"/>
          </a:xfrm>
        </p:grpSpPr>
        <p:grpSp>
          <p:nvGrpSpPr>
            <p:cNvPr id="255" name="Google Shape;255;p30"/>
            <p:cNvGrpSpPr/>
            <p:nvPr/>
          </p:nvGrpSpPr>
          <p:grpSpPr>
            <a:xfrm>
              <a:off x="4455" y="252997"/>
              <a:ext cx="1988518" cy="1997431"/>
              <a:chOff x="1813" y="0"/>
              <a:chExt cx="809173" cy="812800"/>
            </a:xfrm>
          </p:grpSpPr>
          <p:sp>
            <p:nvSpPr>
              <p:cNvPr id="256" name="Google Shape;2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57" name="Google Shape;257;p30"/>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8" name="Google Shape;258;p30"/>
            <p:cNvSpPr/>
            <p:nvPr/>
          </p:nvSpPr>
          <p:spPr>
            <a:xfrm>
              <a:off x="25400" y="0"/>
              <a:ext cx="2032000" cy="2605024"/>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grpSp>
      <p:sp>
        <p:nvSpPr>
          <p:cNvPr id="259" name="Google Shape;259;p30"/>
          <p:cNvSpPr txBox="1"/>
          <p:nvPr/>
        </p:nvSpPr>
        <p:spPr>
          <a:xfrm>
            <a:off x="3462015" y="1881188"/>
            <a:ext cx="4816340" cy="69056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GB" sz="4500" b="0" i="0" u="none" strike="noStrike" cap="none">
                <a:solidFill>
                  <a:srgbClr val="D4DECF"/>
                </a:solidFill>
                <a:latin typeface="Cinzel Decorative" panose="00000500000000000000"/>
                <a:ea typeface="Cinzel Decorative" panose="00000500000000000000"/>
                <a:cs typeface="Cinzel Decorative" panose="00000500000000000000"/>
                <a:sym typeface="Cinzel Decorative" panose="00000500000000000000"/>
              </a:rPr>
              <a:t>Introduction</a:t>
            </a:r>
            <a:endParaRPr sz="700"/>
          </a:p>
        </p:txBody>
      </p:sp>
      <p:sp>
        <p:nvSpPr>
          <p:cNvPr id="260" name="Google Shape;260;p30"/>
          <p:cNvSpPr txBox="1"/>
          <p:nvPr/>
        </p:nvSpPr>
        <p:spPr>
          <a:xfrm>
            <a:off x="3486684" y="2677477"/>
            <a:ext cx="2331046" cy="195167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200" b="0" i="0" u="none" strike="noStrike" cap="none">
                <a:solidFill>
                  <a:srgbClr val="D4DECF"/>
                </a:solidFill>
                <a:latin typeface="Arial" panose="020B0604020202020204"/>
                <a:ea typeface="Arial" panose="020B0604020202020204"/>
                <a:cs typeface="Arial" panose="020B0604020202020204"/>
                <a:sym typeface="Arial" panose="020B0604020202020204"/>
              </a:rPr>
              <a:t>Welcome to our elegant fashion presentation. Today, we are thrilled to showcase our latest collection featuring sophisticated designs and luxurious fabrics. Get ready to be swept away by the glamour and refinement of our pieces. Without further ado, let's begin the show.</a:t>
            </a:r>
            <a:endParaRPr sz="700"/>
          </a:p>
        </p:txBody>
      </p:sp>
      <p:grpSp>
        <p:nvGrpSpPr>
          <p:cNvPr id="261" name="Google Shape;261;p30"/>
          <p:cNvGrpSpPr/>
          <p:nvPr/>
        </p:nvGrpSpPr>
        <p:grpSpPr>
          <a:xfrm>
            <a:off x="5088840" y="503634"/>
            <a:ext cx="3644190" cy="266621"/>
            <a:chOff x="0" y="-28575"/>
            <a:chExt cx="9717839" cy="710988"/>
          </a:xfrm>
        </p:grpSpPr>
        <p:sp>
          <p:nvSpPr>
            <p:cNvPr id="262" name="Google Shape;262;p30"/>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263" name="Google Shape;263;p30"/>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Company name | </a:t>
              </a:r>
              <a:endParaRPr sz="700"/>
            </a:p>
          </p:txBody>
        </p:sp>
      </p:grpSp>
      <p:sp>
        <p:nvSpPr>
          <p:cNvPr id="264" name="Google Shape;264;p30"/>
          <p:cNvSpPr txBox="1"/>
          <p:nvPr/>
        </p:nvSpPr>
        <p:spPr>
          <a:xfrm>
            <a:off x="6203492" y="2677477"/>
            <a:ext cx="2331046" cy="195167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200" b="0" i="0" u="none" strike="noStrike" cap="none">
                <a:solidFill>
                  <a:srgbClr val="D4DECF"/>
                </a:solidFill>
                <a:latin typeface="Arial" panose="020B0604020202020204"/>
                <a:ea typeface="Arial" panose="020B0604020202020204"/>
                <a:cs typeface="Arial" panose="020B0604020202020204"/>
                <a:sym typeface="Arial" panose="020B0604020202020204"/>
              </a:rPr>
              <a:t>We warmly welcome you to our sophisticated fashion presentation. We are excited to unveil our latest collection, which showcases elegant designs and luxurious fabrics. Be prepared to be captivated by the glamour and sophistication of our pieces. Let's begin the show.</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268" name="Shape 268"/>
        <p:cNvGrpSpPr/>
        <p:nvPr/>
      </p:nvGrpSpPr>
      <p:grpSpPr>
        <a:xfrm>
          <a:off x="0" y="0"/>
          <a:ext cx="0" cy="0"/>
          <a:chOff x="0" y="0"/>
          <a:chExt cx="0" cy="0"/>
        </a:xfrm>
      </p:grpSpPr>
      <p:pic>
        <p:nvPicPr>
          <p:cNvPr id="269" name="Google Shape;269;p31"/>
          <p:cNvPicPr preferRelativeResize="0"/>
          <p:nvPr/>
        </p:nvPicPr>
        <p:blipFill rotWithShape="1">
          <a:blip r:embed="rId1"/>
          <a:srcRect/>
          <a:stretch>
            <a:fillRect/>
          </a:stretch>
        </p:blipFill>
        <p:spPr>
          <a:xfrm>
            <a:off x="1813466" y="-535054"/>
            <a:ext cx="5517067" cy="3680344"/>
          </a:xfrm>
          <a:prstGeom prst="rect">
            <a:avLst/>
          </a:prstGeom>
          <a:noFill/>
          <a:ln>
            <a:noFill/>
          </a:ln>
        </p:spPr>
      </p:pic>
      <p:sp>
        <p:nvSpPr>
          <p:cNvPr id="270" name="Google Shape;270;p31"/>
          <p:cNvSpPr txBox="1"/>
          <p:nvPr/>
        </p:nvSpPr>
        <p:spPr>
          <a:xfrm>
            <a:off x="514350" y="3454681"/>
            <a:ext cx="4498085" cy="13763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Welcome To Presentation</a:t>
            </a:r>
            <a:endParaRPr sz="700"/>
          </a:p>
        </p:txBody>
      </p:sp>
      <p:sp>
        <p:nvSpPr>
          <p:cNvPr id="271" name="Google Shape;271;p31"/>
          <p:cNvSpPr txBox="1"/>
          <p:nvPr/>
        </p:nvSpPr>
        <p:spPr>
          <a:xfrm>
            <a:off x="5144872" y="4130956"/>
            <a:ext cx="3484778" cy="57054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Hello, I'm Rain and I'm thrilled to share my wonderful ideas with you. To keep updated, follow me at @reallygreatsite.</a:t>
            </a:r>
            <a:endParaRPr sz="700"/>
          </a:p>
        </p:txBody>
      </p:sp>
      <p:grpSp>
        <p:nvGrpSpPr>
          <p:cNvPr id="272" name="Google Shape;272;p31"/>
          <p:cNvGrpSpPr/>
          <p:nvPr/>
        </p:nvGrpSpPr>
        <p:grpSpPr>
          <a:xfrm>
            <a:off x="1037704" y="-301928"/>
            <a:ext cx="1542859" cy="1976842"/>
            <a:chOff x="-1039999" y="-1384320"/>
            <a:chExt cx="4114291" cy="5271578"/>
          </a:xfrm>
        </p:grpSpPr>
        <p:grpSp>
          <p:nvGrpSpPr>
            <p:cNvPr id="273" name="Google Shape;273;p31"/>
            <p:cNvGrpSpPr/>
            <p:nvPr/>
          </p:nvGrpSpPr>
          <p:grpSpPr>
            <a:xfrm>
              <a:off x="4455" y="252997"/>
              <a:ext cx="1988518" cy="1997431"/>
              <a:chOff x="1813" y="0"/>
              <a:chExt cx="809173" cy="812800"/>
            </a:xfrm>
          </p:grpSpPr>
          <p:sp>
            <p:nvSpPr>
              <p:cNvPr id="274" name="Google Shape;274;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75" name="Google Shape;275;p3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76" name="Google Shape;276;p31"/>
            <p:cNvGrpSpPr/>
            <p:nvPr/>
          </p:nvGrpSpPr>
          <p:grpSpPr>
            <a:xfrm>
              <a:off x="-1039999" y="-1384320"/>
              <a:ext cx="4114291" cy="5271578"/>
              <a:chOff x="-210449" y="-273446"/>
              <a:chExt cx="812700" cy="1041300"/>
            </a:xfrm>
          </p:grpSpPr>
          <p:sp>
            <p:nvSpPr>
              <p:cNvPr id="277" name="Google Shape;277;p31"/>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278" name="Google Shape;278;p31"/>
              <p:cNvSpPr txBox="1"/>
              <p:nvPr/>
            </p:nvSpPr>
            <p:spPr>
              <a:xfrm>
                <a:off x="-210449" y="-273446"/>
                <a:ext cx="812700" cy="10413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grpSp>
        <p:nvGrpSpPr>
          <p:cNvPr id="279" name="Google Shape;279;p31"/>
          <p:cNvGrpSpPr/>
          <p:nvPr/>
        </p:nvGrpSpPr>
        <p:grpSpPr>
          <a:xfrm>
            <a:off x="7117041" y="2357300"/>
            <a:ext cx="426985" cy="428899"/>
            <a:chOff x="1813" y="0"/>
            <a:chExt cx="809173" cy="812800"/>
          </a:xfrm>
        </p:grpSpPr>
        <p:sp>
          <p:nvSpPr>
            <p:cNvPr id="280" name="Google Shape;280;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81" name="Google Shape;281;p31"/>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2" name="Google Shape;282;p31"/>
          <p:cNvGrpSpPr/>
          <p:nvPr/>
        </p:nvGrpSpPr>
        <p:grpSpPr>
          <a:xfrm>
            <a:off x="5065166" y="503634"/>
            <a:ext cx="3644190" cy="266621"/>
            <a:chOff x="0" y="-28575"/>
            <a:chExt cx="9717839" cy="710988"/>
          </a:xfrm>
        </p:grpSpPr>
        <p:sp>
          <p:nvSpPr>
            <p:cNvPr id="283" name="Google Shape;283;p31"/>
            <p:cNvSpPr txBox="1"/>
            <p:nvPr/>
          </p:nvSpPr>
          <p:spPr>
            <a:xfrm>
              <a:off x="4676229" y="-28575"/>
              <a:ext cx="5041610"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Presentation 2024</a:t>
              </a:r>
              <a:endParaRPr sz="700"/>
            </a:p>
          </p:txBody>
        </p:sp>
        <p:sp>
          <p:nvSpPr>
            <p:cNvPr id="284" name="Google Shape;284;p31"/>
            <p:cNvSpPr txBox="1"/>
            <p:nvPr/>
          </p:nvSpPr>
          <p:spPr>
            <a:xfrm>
              <a:off x="0" y="9525"/>
              <a:ext cx="4676229" cy="67288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GB" sz="1600" b="0" i="0" u="none" strike="noStrike" cap="none">
                  <a:solidFill>
                    <a:srgbClr val="FFFFFF"/>
                  </a:solidFill>
                  <a:latin typeface="Arial" panose="020B0604020202020204"/>
                  <a:ea typeface="Arial" panose="020B0604020202020204"/>
                  <a:cs typeface="Arial" panose="020B0604020202020204"/>
                  <a:sym typeface="Arial" panose="020B0604020202020204"/>
                </a:rPr>
                <a:t>Company name | </a:t>
              </a:r>
              <a:endParaRPr sz="70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288" name="Shape 288"/>
        <p:cNvGrpSpPr/>
        <p:nvPr/>
      </p:nvGrpSpPr>
      <p:grpSpPr>
        <a:xfrm>
          <a:off x="0" y="0"/>
          <a:ext cx="0" cy="0"/>
          <a:chOff x="0" y="0"/>
          <a:chExt cx="0" cy="0"/>
        </a:xfrm>
      </p:grpSpPr>
      <p:pic>
        <p:nvPicPr>
          <p:cNvPr id="289" name="Google Shape;289;p32"/>
          <p:cNvPicPr preferRelativeResize="0"/>
          <p:nvPr/>
        </p:nvPicPr>
        <p:blipFill rotWithShape="1">
          <a:blip r:embed="rId1"/>
          <a:srcRect t="16176" b="16175"/>
          <a:stretch>
            <a:fillRect/>
          </a:stretch>
        </p:blipFill>
        <p:spPr>
          <a:xfrm>
            <a:off x="4572000" y="514350"/>
            <a:ext cx="4057650" cy="4114800"/>
          </a:xfrm>
          <a:prstGeom prst="rect">
            <a:avLst/>
          </a:prstGeom>
          <a:noFill/>
          <a:ln>
            <a:noFill/>
          </a:ln>
        </p:spPr>
      </p:pic>
      <p:grpSp>
        <p:nvGrpSpPr>
          <p:cNvPr id="290" name="Google Shape;290;p32"/>
          <p:cNvGrpSpPr/>
          <p:nvPr/>
        </p:nvGrpSpPr>
        <p:grpSpPr>
          <a:xfrm>
            <a:off x="4296399" y="1003940"/>
            <a:ext cx="745694" cy="749037"/>
            <a:chOff x="1813" y="0"/>
            <a:chExt cx="809173" cy="812800"/>
          </a:xfrm>
        </p:grpSpPr>
        <p:sp>
          <p:nvSpPr>
            <p:cNvPr id="291" name="Google Shape;29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92" name="Google Shape;292;p32"/>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3" name="Google Shape;293;p32"/>
          <p:cNvGrpSpPr/>
          <p:nvPr/>
        </p:nvGrpSpPr>
        <p:grpSpPr>
          <a:xfrm>
            <a:off x="3921629" y="408996"/>
            <a:ext cx="1542859" cy="1976842"/>
            <a:chOff x="-201547" y="-263412"/>
            <a:chExt cx="812700" cy="1041300"/>
          </a:xfrm>
        </p:grpSpPr>
        <p:sp>
          <p:nvSpPr>
            <p:cNvPr id="294" name="Google Shape;294;p32"/>
            <p:cNvSpPr/>
            <p:nvPr/>
          </p:nvSpPr>
          <p:spPr>
            <a:xfrm>
              <a:off x="0" y="0"/>
              <a:ext cx="401383" cy="514573"/>
            </a:xfrm>
            <a:custGeom>
              <a:avLst/>
              <a:gdLst/>
              <a:ahLst/>
              <a:cxnLst/>
              <a:rect l="l" t="t" r="r" b="b"/>
              <a:pathLst>
                <a:path w="401383" h="514573" extrusionOk="0">
                  <a:moveTo>
                    <a:pt x="0" y="0"/>
                  </a:moveTo>
                  <a:lnTo>
                    <a:pt x="401383" y="0"/>
                  </a:lnTo>
                  <a:lnTo>
                    <a:pt x="401383" y="514573"/>
                  </a:lnTo>
                  <a:lnTo>
                    <a:pt x="0" y="514573"/>
                  </a:lnTo>
                  <a:close/>
                </a:path>
              </a:pathLst>
            </a:custGeom>
            <a:solidFill>
              <a:srgbClr val="000000">
                <a:alpha val="0"/>
              </a:srgbClr>
            </a:solidFill>
            <a:ln>
              <a:noFill/>
            </a:ln>
          </p:spPr>
        </p:sp>
        <p:sp>
          <p:nvSpPr>
            <p:cNvPr id="295" name="Google Shape;295;p32"/>
            <p:cNvSpPr txBox="1"/>
            <p:nvPr/>
          </p:nvSpPr>
          <p:spPr>
            <a:xfrm>
              <a:off x="-201547" y="-263412"/>
              <a:ext cx="812700" cy="1041300"/>
            </a:xfrm>
            <a:prstGeom prst="rect">
              <a:avLst/>
            </a:prstGeom>
            <a:noFill/>
            <a:ln>
              <a:noFill/>
            </a:ln>
          </p:spPr>
          <p:txBody>
            <a:bodyPr spcFirstLastPara="1" wrap="square" lIns="127000" tIns="127000" rIns="127000" bIns="127000" anchor="ctr" anchorCtr="0">
              <a:noAutofit/>
            </a:bodyPr>
            <a:lstStyle/>
            <a:p>
              <a:pPr marL="0" marR="0" lvl="0" indent="0" algn="ctr" rtl="0">
                <a:lnSpc>
                  <a:spcPct val="150000"/>
                </a:lnSpc>
                <a:spcBef>
                  <a:spcPts val="0"/>
                </a:spcBef>
                <a:spcAft>
                  <a:spcPts val="0"/>
                </a:spcAft>
                <a:buNone/>
              </a:pPr>
              <a:r>
                <a:rPr lang="en-GB" sz="40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P</a:t>
              </a:r>
              <a:endParaRPr sz="700"/>
            </a:p>
          </p:txBody>
        </p:sp>
      </p:grpSp>
      <p:grpSp>
        <p:nvGrpSpPr>
          <p:cNvPr id="296" name="Google Shape;296;p32"/>
          <p:cNvGrpSpPr/>
          <p:nvPr/>
        </p:nvGrpSpPr>
        <p:grpSpPr>
          <a:xfrm>
            <a:off x="8475559" y="2262188"/>
            <a:ext cx="308181" cy="309563"/>
            <a:chOff x="1813" y="0"/>
            <a:chExt cx="809173" cy="812800"/>
          </a:xfrm>
        </p:grpSpPr>
        <p:sp>
          <p:nvSpPr>
            <p:cNvPr id="297" name="Google Shape;29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298" name="Google Shape;298;p32"/>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99" name="Google Shape;299;p32"/>
          <p:cNvSpPr txBox="1"/>
          <p:nvPr/>
        </p:nvSpPr>
        <p:spPr>
          <a:xfrm>
            <a:off x="514350" y="509588"/>
            <a:ext cx="3172992" cy="137636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Our Company</a:t>
            </a:r>
            <a:endParaRPr sz="700"/>
          </a:p>
        </p:txBody>
      </p:sp>
      <p:sp>
        <p:nvSpPr>
          <p:cNvPr id="300" name="Google Shape;300;p32"/>
          <p:cNvSpPr txBox="1"/>
          <p:nvPr/>
        </p:nvSpPr>
        <p:spPr>
          <a:xfrm>
            <a:off x="514350" y="3819716"/>
            <a:ext cx="2292063" cy="24288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What we do? </a:t>
            </a:r>
            <a:endParaRPr sz="700"/>
          </a:p>
        </p:txBody>
      </p:sp>
      <p:grpSp>
        <p:nvGrpSpPr>
          <p:cNvPr id="301" name="Google Shape;301;p32"/>
          <p:cNvGrpSpPr/>
          <p:nvPr/>
        </p:nvGrpSpPr>
        <p:grpSpPr>
          <a:xfrm>
            <a:off x="514350" y="2448083"/>
            <a:ext cx="2292063" cy="809443"/>
            <a:chOff x="0" y="0"/>
            <a:chExt cx="6112166" cy="2158514"/>
          </a:xfrm>
        </p:grpSpPr>
        <p:sp>
          <p:nvSpPr>
            <p:cNvPr id="302" name="Google Shape;302;p32"/>
            <p:cNvSpPr txBox="1"/>
            <p:nvPr/>
          </p:nvSpPr>
          <p:spPr>
            <a:xfrm>
              <a:off x="0" y="0"/>
              <a:ext cx="6112166" cy="647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1600" b="0" i="0" u="none" strike="noStrike" cap="none">
                  <a:solidFill>
                    <a:srgbClr val="000000"/>
                  </a:solidFill>
                  <a:latin typeface="Arial" panose="020B0604020202020204"/>
                  <a:ea typeface="Arial" panose="020B0604020202020204"/>
                  <a:cs typeface="Arial" panose="020B0604020202020204"/>
                  <a:sym typeface="Arial" panose="020B0604020202020204"/>
                </a:rPr>
                <a:t>Who we are?</a:t>
              </a:r>
              <a:endParaRPr sz="700"/>
            </a:p>
          </p:txBody>
        </p:sp>
        <p:sp>
          <p:nvSpPr>
            <p:cNvPr id="303" name="Google Shape;303;p32"/>
            <p:cNvSpPr txBox="1"/>
            <p:nvPr/>
          </p:nvSpPr>
          <p:spPr>
            <a:xfrm>
              <a:off x="0" y="1074569"/>
              <a:ext cx="6112166" cy="108394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Briefly elaborate on what you want to discuss. </a:t>
              </a:r>
              <a:endParaRPr sz="700"/>
            </a:p>
          </p:txBody>
        </p:sp>
      </p:grpSp>
      <p:sp>
        <p:nvSpPr>
          <p:cNvPr id="304" name="Google Shape;304;p32"/>
          <p:cNvSpPr txBox="1"/>
          <p:nvPr/>
        </p:nvSpPr>
        <p:spPr>
          <a:xfrm>
            <a:off x="514350" y="4216718"/>
            <a:ext cx="2292063" cy="41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200" b="0" i="0" u="none" strike="noStrike" cap="none">
                <a:solidFill>
                  <a:srgbClr val="000000"/>
                </a:solidFill>
                <a:latin typeface="Arial" panose="020B0604020202020204"/>
                <a:ea typeface="Arial" panose="020B0604020202020204"/>
                <a:cs typeface="Arial" panose="020B0604020202020204"/>
                <a:sym typeface="Arial" panose="020B0604020202020204"/>
              </a:rPr>
              <a:t>Briefly elaborate on what you want to discuss. </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4DECF"/>
        </a:solidFill>
        <a:effectLst/>
      </p:bgPr>
    </p:bg>
    <p:spTree>
      <p:nvGrpSpPr>
        <p:cNvPr id="308" name="Shape 308"/>
        <p:cNvGrpSpPr/>
        <p:nvPr/>
      </p:nvGrpSpPr>
      <p:grpSpPr>
        <a:xfrm>
          <a:off x="0" y="0"/>
          <a:ext cx="0" cy="0"/>
          <a:chOff x="0" y="0"/>
          <a:chExt cx="0" cy="0"/>
        </a:xfrm>
      </p:grpSpPr>
      <p:sp>
        <p:nvSpPr>
          <p:cNvPr id="309" name="Google Shape;309;p33"/>
          <p:cNvSpPr txBox="1"/>
          <p:nvPr/>
        </p:nvSpPr>
        <p:spPr>
          <a:xfrm>
            <a:off x="514350" y="509588"/>
            <a:ext cx="8115300" cy="69056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GB" sz="4500" b="0" i="0" u="none" strike="noStrike" cap="none">
                <a:solidFill>
                  <a:srgbClr val="202A79"/>
                </a:solidFill>
                <a:latin typeface="Cinzel Decorative" panose="00000500000000000000"/>
                <a:ea typeface="Cinzel Decorative" panose="00000500000000000000"/>
                <a:cs typeface="Cinzel Decorative" panose="00000500000000000000"/>
                <a:sym typeface="Cinzel Decorative" panose="00000500000000000000"/>
              </a:rPr>
              <a:t>Timeline Page</a:t>
            </a:r>
            <a:endParaRPr sz="700"/>
          </a:p>
        </p:txBody>
      </p:sp>
      <p:grpSp>
        <p:nvGrpSpPr>
          <p:cNvPr id="310" name="Google Shape;310;p33"/>
          <p:cNvGrpSpPr/>
          <p:nvPr/>
        </p:nvGrpSpPr>
        <p:grpSpPr>
          <a:xfrm>
            <a:off x="-261570" y="1426414"/>
            <a:ext cx="9667140" cy="3336085"/>
            <a:chOff x="0" y="137"/>
            <a:chExt cx="25779040" cy="8896228"/>
          </a:xfrm>
        </p:grpSpPr>
        <p:cxnSp>
          <p:nvCxnSpPr>
            <p:cNvPr id="311" name="Google Shape;311;p33"/>
            <p:cNvCxnSpPr/>
            <p:nvPr/>
          </p:nvCxnSpPr>
          <p:spPr>
            <a:xfrm>
              <a:off x="0" y="4679966"/>
              <a:ext cx="25779040" cy="0"/>
            </a:xfrm>
            <a:prstGeom prst="straightConnector1">
              <a:avLst/>
            </a:prstGeom>
            <a:noFill/>
            <a:ln w="50800" cap="flat" cmpd="sng">
              <a:solidFill>
                <a:srgbClr val="202A79"/>
              </a:solidFill>
              <a:prstDash val="dot"/>
              <a:round/>
              <a:headEnd type="none" w="sm" len="sm"/>
              <a:tailEnd type="none" w="sm" len="sm"/>
            </a:ln>
          </p:spPr>
        </p:cxnSp>
        <p:sp>
          <p:nvSpPr>
            <p:cNvPr id="312" name="Google Shape;312;p33"/>
            <p:cNvSpPr txBox="1"/>
            <p:nvPr/>
          </p:nvSpPr>
          <p:spPr>
            <a:xfrm>
              <a:off x="4002099" y="252746"/>
              <a:ext cx="1088424" cy="100499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Main point</a:t>
              </a:r>
              <a:endParaRPr sz="700"/>
            </a:p>
          </p:txBody>
        </p:sp>
        <p:cxnSp>
          <p:nvCxnSpPr>
            <p:cNvPr id="313" name="Google Shape;313;p33"/>
            <p:cNvCxnSpPr/>
            <p:nvPr/>
          </p:nvCxnSpPr>
          <p:spPr>
            <a:xfrm>
              <a:off x="3574360" y="6503"/>
              <a:ext cx="29977" cy="5549657"/>
            </a:xfrm>
            <a:prstGeom prst="straightConnector1">
              <a:avLst/>
            </a:prstGeom>
            <a:noFill/>
            <a:ln w="50800" cap="flat" cmpd="sng">
              <a:solidFill>
                <a:srgbClr val="202A79"/>
              </a:solidFill>
              <a:prstDash val="solid"/>
              <a:round/>
              <a:headEnd type="none" w="sm" len="sm"/>
              <a:tailEnd type="none" w="sm" len="sm"/>
            </a:ln>
          </p:spPr>
        </p:cxnSp>
        <p:grpSp>
          <p:nvGrpSpPr>
            <p:cNvPr id="314" name="Google Shape;314;p33"/>
            <p:cNvGrpSpPr/>
            <p:nvPr/>
          </p:nvGrpSpPr>
          <p:grpSpPr>
            <a:xfrm>
              <a:off x="3178440" y="4241816"/>
              <a:ext cx="821816" cy="825500"/>
              <a:chOff x="1813" y="0"/>
              <a:chExt cx="809173" cy="812800"/>
            </a:xfrm>
          </p:grpSpPr>
          <p:sp>
            <p:nvSpPr>
              <p:cNvPr id="315" name="Google Shape;315;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16" name="Google Shape;316;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7" name="Google Shape;317;p33"/>
            <p:cNvGrpSpPr/>
            <p:nvPr/>
          </p:nvGrpSpPr>
          <p:grpSpPr>
            <a:xfrm>
              <a:off x="3380734" y="290846"/>
              <a:ext cx="417230" cy="419100"/>
              <a:chOff x="1813" y="0"/>
              <a:chExt cx="809173" cy="812800"/>
            </a:xfrm>
          </p:grpSpPr>
          <p:sp>
            <p:nvSpPr>
              <p:cNvPr id="318" name="Google Shape;318;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19" name="Google Shape;319;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20" name="Google Shape;320;p33"/>
            <p:cNvCxnSpPr/>
            <p:nvPr/>
          </p:nvCxnSpPr>
          <p:spPr>
            <a:xfrm>
              <a:off x="7991662" y="3346571"/>
              <a:ext cx="29977" cy="5549657"/>
            </a:xfrm>
            <a:prstGeom prst="straightConnector1">
              <a:avLst/>
            </a:prstGeom>
            <a:noFill/>
            <a:ln w="50800" cap="flat" cmpd="sng">
              <a:solidFill>
                <a:srgbClr val="202A79"/>
              </a:solidFill>
              <a:prstDash val="solid"/>
              <a:round/>
              <a:headEnd type="none" w="sm" len="sm"/>
              <a:tailEnd type="none" w="sm" len="sm"/>
            </a:ln>
          </p:spPr>
        </p:cxnSp>
        <p:grpSp>
          <p:nvGrpSpPr>
            <p:cNvPr id="321" name="Google Shape;321;p33"/>
            <p:cNvGrpSpPr/>
            <p:nvPr/>
          </p:nvGrpSpPr>
          <p:grpSpPr>
            <a:xfrm>
              <a:off x="7595741" y="4292616"/>
              <a:ext cx="821816" cy="825500"/>
              <a:chOff x="1813" y="0"/>
              <a:chExt cx="809173" cy="812800"/>
            </a:xfrm>
          </p:grpSpPr>
          <p:sp>
            <p:nvSpPr>
              <p:cNvPr id="322" name="Google Shape;322;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23" name="Google Shape;323;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4" name="Google Shape;324;p33"/>
            <p:cNvGrpSpPr/>
            <p:nvPr/>
          </p:nvGrpSpPr>
          <p:grpSpPr>
            <a:xfrm>
              <a:off x="7798035" y="7929472"/>
              <a:ext cx="417230" cy="419100"/>
              <a:chOff x="1813" y="0"/>
              <a:chExt cx="809173" cy="812800"/>
            </a:xfrm>
          </p:grpSpPr>
          <p:sp>
            <p:nvSpPr>
              <p:cNvPr id="325" name="Google Shape;325;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26" name="Google Shape;326;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7" name="Google Shape;327;p33"/>
            <p:cNvSpPr txBox="1"/>
            <p:nvPr/>
          </p:nvSpPr>
          <p:spPr>
            <a:xfrm>
              <a:off x="8419400" y="7891372"/>
              <a:ext cx="1088424" cy="100499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Main point</a:t>
              </a:r>
              <a:endParaRPr sz="700"/>
            </a:p>
          </p:txBody>
        </p:sp>
        <p:sp>
          <p:nvSpPr>
            <p:cNvPr id="328" name="Google Shape;328;p33"/>
            <p:cNvSpPr txBox="1"/>
            <p:nvPr/>
          </p:nvSpPr>
          <p:spPr>
            <a:xfrm>
              <a:off x="12836702" y="246380"/>
              <a:ext cx="1088424" cy="100499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Main point</a:t>
              </a:r>
              <a:endParaRPr sz="700"/>
            </a:p>
          </p:txBody>
        </p:sp>
        <p:cxnSp>
          <p:nvCxnSpPr>
            <p:cNvPr id="329" name="Google Shape;329;p33"/>
            <p:cNvCxnSpPr/>
            <p:nvPr/>
          </p:nvCxnSpPr>
          <p:spPr>
            <a:xfrm>
              <a:off x="12408963" y="137"/>
              <a:ext cx="29977" cy="5549657"/>
            </a:xfrm>
            <a:prstGeom prst="straightConnector1">
              <a:avLst/>
            </a:prstGeom>
            <a:noFill/>
            <a:ln w="50800" cap="flat" cmpd="sng">
              <a:solidFill>
                <a:srgbClr val="202A79"/>
              </a:solidFill>
              <a:prstDash val="solid"/>
              <a:round/>
              <a:headEnd type="none" w="sm" len="sm"/>
              <a:tailEnd type="none" w="sm" len="sm"/>
            </a:ln>
          </p:spPr>
        </p:cxnSp>
        <p:grpSp>
          <p:nvGrpSpPr>
            <p:cNvPr id="330" name="Google Shape;330;p33"/>
            <p:cNvGrpSpPr/>
            <p:nvPr/>
          </p:nvGrpSpPr>
          <p:grpSpPr>
            <a:xfrm>
              <a:off x="12013043" y="4235450"/>
              <a:ext cx="821816" cy="825500"/>
              <a:chOff x="1813" y="0"/>
              <a:chExt cx="809173" cy="812800"/>
            </a:xfrm>
          </p:grpSpPr>
          <p:sp>
            <p:nvSpPr>
              <p:cNvPr id="331" name="Google Shape;331;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32" name="Google Shape;332;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33" name="Google Shape;333;p33"/>
            <p:cNvGrpSpPr/>
            <p:nvPr/>
          </p:nvGrpSpPr>
          <p:grpSpPr>
            <a:xfrm>
              <a:off x="12215337" y="284480"/>
              <a:ext cx="417230" cy="419100"/>
              <a:chOff x="1813" y="0"/>
              <a:chExt cx="809173" cy="812800"/>
            </a:xfrm>
          </p:grpSpPr>
          <p:sp>
            <p:nvSpPr>
              <p:cNvPr id="334" name="Google Shape;334;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35" name="Google Shape;335;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36" name="Google Shape;336;p33"/>
            <p:cNvCxnSpPr/>
            <p:nvPr/>
          </p:nvCxnSpPr>
          <p:spPr>
            <a:xfrm>
              <a:off x="16826265" y="3346571"/>
              <a:ext cx="29977" cy="5549657"/>
            </a:xfrm>
            <a:prstGeom prst="straightConnector1">
              <a:avLst/>
            </a:prstGeom>
            <a:noFill/>
            <a:ln w="50800" cap="flat" cmpd="sng">
              <a:solidFill>
                <a:srgbClr val="202A79"/>
              </a:solidFill>
              <a:prstDash val="solid"/>
              <a:round/>
              <a:headEnd type="none" w="sm" len="sm"/>
              <a:tailEnd type="none" w="sm" len="sm"/>
            </a:ln>
          </p:spPr>
        </p:cxnSp>
        <p:grpSp>
          <p:nvGrpSpPr>
            <p:cNvPr id="337" name="Google Shape;337;p33"/>
            <p:cNvGrpSpPr/>
            <p:nvPr/>
          </p:nvGrpSpPr>
          <p:grpSpPr>
            <a:xfrm>
              <a:off x="16430344" y="4292616"/>
              <a:ext cx="821816" cy="825500"/>
              <a:chOff x="1813" y="0"/>
              <a:chExt cx="809173" cy="812800"/>
            </a:xfrm>
          </p:grpSpPr>
          <p:sp>
            <p:nvSpPr>
              <p:cNvPr id="338" name="Google Shape;338;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39" name="Google Shape;339;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40" name="Google Shape;340;p33"/>
            <p:cNvGrpSpPr/>
            <p:nvPr/>
          </p:nvGrpSpPr>
          <p:grpSpPr>
            <a:xfrm>
              <a:off x="16632638" y="7929472"/>
              <a:ext cx="417230" cy="419100"/>
              <a:chOff x="1813" y="0"/>
              <a:chExt cx="809173" cy="812800"/>
            </a:xfrm>
          </p:grpSpPr>
          <p:sp>
            <p:nvSpPr>
              <p:cNvPr id="341" name="Google Shape;341;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B9F4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42" name="Google Shape;342;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43" name="Google Shape;343;p33"/>
            <p:cNvSpPr txBox="1"/>
            <p:nvPr/>
          </p:nvSpPr>
          <p:spPr>
            <a:xfrm>
              <a:off x="17254003" y="7891372"/>
              <a:ext cx="1088424" cy="100499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Main point</a:t>
              </a:r>
              <a:endParaRPr sz="700"/>
            </a:p>
          </p:txBody>
        </p:sp>
        <p:sp>
          <p:nvSpPr>
            <p:cNvPr id="344" name="Google Shape;344;p33"/>
            <p:cNvSpPr txBox="1"/>
            <p:nvPr/>
          </p:nvSpPr>
          <p:spPr>
            <a:xfrm>
              <a:off x="21671305" y="252746"/>
              <a:ext cx="1088424" cy="100499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Main point</a:t>
              </a:r>
              <a:endParaRPr sz="700"/>
            </a:p>
          </p:txBody>
        </p:sp>
        <p:cxnSp>
          <p:nvCxnSpPr>
            <p:cNvPr id="345" name="Google Shape;345;p33"/>
            <p:cNvCxnSpPr/>
            <p:nvPr/>
          </p:nvCxnSpPr>
          <p:spPr>
            <a:xfrm>
              <a:off x="21243566" y="6503"/>
              <a:ext cx="29977" cy="5549657"/>
            </a:xfrm>
            <a:prstGeom prst="straightConnector1">
              <a:avLst/>
            </a:prstGeom>
            <a:noFill/>
            <a:ln w="50800" cap="flat" cmpd="sng">
              <a:solidFill>
                <a:srgbClr val="202A79"/>
              </a:solidFill>
              <a:prstDash val="solid"/>
              <a:round/>
              <a:headEnd type="none" w="sm" len="sm"/>
              <a:tailEnd type="none" w="sm" len="sm"/>
            </a:ln>
          </p:spPr>
        </p:cxnSp>
        <p:grpSp>
          <p:nvGrpSpPr>
            <p:cNvPr id="346" name="Google Shape;346;p33"/>
            <p:cNvGrpSpPr/>
            <p:nvPr/>
          </p:nvGrpSpPr>
          <p:grpSpPr>
            <a:xfrm>
              <a:off x="20847646" y="4241816"/>
              <a:ext cx="821816" cy="825500"/>
              <a:chOff x="1813" y="0"/>
              <a:chExt cx="809173" cy="812800"/>
            </a:xfrm>
          </p:grpSpPr>
          <p:sp>
            <p:nvSpPr>
              <p:cNvPr id="347" name="Google Shape;347;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48" name="Google Shape;348;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49" name="Google Shape;349;p33"/>
            <p:cNvGrpSpPr/>
            <p:nvPr/>
          </p:nvGrpSpPr>
          <p:grpSpPr>
            <a:xfrm>
              <a:off x="21049940" y="290846"/>
              <a:ext cx="417230" cy="419100"/>
              <a:chOff x="1813" y="0"/>
              <a:chExt cx="809173" cy="812800"/>
            </a:xfrm>
          </p:grpSpPr>
          <p:sp>
            <p:nvSpPr>
              <p:cNvPr id="350" name="Google Shape;350;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02A7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p>
            </p:txBody>
          </p:sp>
          <p:sp>
            <p:nvSpPr>
              <p:cNvPr id="351" name="Google Shape;351;p33"/>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187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52" name="Google Shape;352;p33"/>
            <p:cNvPicPr preferRelativeResize="0"/>
            <p:nvPr/>
          </p:nvPicPr>
          <p:blipFill rotWithShape="1">
            <a:blip r:embed="rId1"/>
            <a:srcRect/>
            <a:stretch>
              <a:fillRect/>
            </a:stretch>
          </p:blipFill>
          <p:spPr>
            <a:xfrm>
              <a:off x="21009427" y="4397879"/>
              <a:ext cx="497573" cy="497573"/>
            </a:xfrm>
            <a:prstGeom prst="rect">
              <a:avLst/>
            </a:prstGeom>
            <a:noFill/>
            <a:ln>
              <a:noFill/>
            </a:ln>
          </p:spPr>
        </p:pic>
        <p:pic>
          <p:nvPicPr>
            <p:cNvPr id="353" name="Google Shape;353;p33"/>
            <p:cNvPicPr preferRelativeResize="0"/>
            <p:nvPr/>
          </p:nvPicPr>
          <p:blipFill rotWithShape="1">
            <a:blip r:embed="rId2"/>
            <a:srcRect/>
            <a:stretch>
              <a:fillRect/>
            </a:stretch>
          </p:blipFill>
          <p:spPr>
            <a:xfrm>
              <a:off x="16592126" y="4441618"/>
              <a:ext cx="527495" cy="527495"/>
            </a:xfrm>
            <a:prstGeom prst="rect">
              <a:avLst/>
            </a:prstGeom>
            <a:noFill/>
            <a:ln>
              <a:noFill/>
            </a:ln>
          </p:spPr>
        </p:pic>
        <p:pic>
          <p:nvPicPr>
            <p:cNvPr id="354" name="Google Shape;354;p33"/>
            <p:cNvPicPr preferRelativeResize="0"/>
            <p:nvPr/>
          </p:nvPicPr>
          <p:blipFill rotWithShape="1">
            <a:blip r:embed="rId3"/>
            <a:srcRect/>
            <a:stretch>
              <a:fillRect/>
            </a:stretch>
          </p:blipFill>
          <p:spPr>
            <a:xfrm>
              <a:off x="3332605" y="4353655"/>
              <a:ext cx="527495" cy="527495"/>
            </a:xfrm>
            <a:prstGeom prst="rect">
              <a:avLst/>
            </a:prstGeom>
            <a:noFill/>
            <a:ln>
              <a:noFill/>
            </a:ln>
          </p:spPr>
        </p:pic>
        <p:pic>
          <p:nvPicPr>
            <p:cNvPr id="355" name="Google Shape;355;p33"/>
            <p:cNvPicPr preferRelativeResize="0"/>
            <p:nvPr/>
          </p:nvPicPr>
          <p:blipFill rotWithShape="1">
            <a:blip r:embed="rId4"/>
            <a:srcRect/>
            <a:stretch>
              <a:fillRect/>
            </a:stretch>
          </p:blipFill>
          <p:spPr>
            <a:xfrm>
              <a:off x="12179732" y="4353655"/>
              <a:ext cx="526835" cy="526835"/>
            </a:xfrm>
            <a:prstGeom prst="rect">
              <a:avLst/>
            </a:prstGeom>
            <a:noFill/>
            <a:ln>
              <a:noFill/>
            </a:ln>
          </p:spPr>
        </p:pic>
        <p:pic>
          <p:nvPicPr>
            <p:cNvPr id="356" name="Google Shape;356;p33"/>
            <p:cNvPicPr preferRelativeResize="0"/>
            <p:nvPr/>
          </p:nvPicPr>
          <p:blipFill rotWithShape="1">
            <a:blip r:embed="rId5"/>
            <a:srcRect/>
            <a:stretch>
              <a:fillRect/>
            </a:stretch>
          </p:blipFill>
          <p:spPr>
            <a:xfrm>
              <a:off x="7726119" y="4441618"/>
              <a:ext cx="527495" cy="527495"/>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7722</Words>
  <Application>WPS 表格</Application>
  <PresentationFormat/>
  <Paragraphs>553</Paragraphs>
  <Slides>29</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29</vt:i4>
      </vt:variant>
    </vt:vector>
  </HeadingPairs>
  <TitlesOfParts>
    <vt:vector size="46" baseType="lpstr">
      <vt:lpstr>Arial</vt:lpstr>
      <vt:lpstr>宋体</vt:lpstr>
      <vt:lpstr>Wingdings</vt:lpstr>
      <vt:lpstr>Arial</vt:lpstr>
      <vt:lpstr>Calibri</vt:lpstr>
      <vt:lpstr>Helvetica Neue</vt:lpstr>
      <vt:lpstr>Cinzel Decorative</vt:lpstr>
      <vt:lpstr>Open Sans</vt:lpstr>
      <vt:lpstr>Source Sans Pro</vt:lpstr>
      <vt:lpstr>Lato</vt:lpstr>
      <vt:lpstr>微软雅黑</vt:lpstr>
      <vt:lpstr>汉仪旗黑</vt:lpstr>
      <vt:lpstr>宋体</vt:lpstr>
      <vt:lpstr>Arial Unicode MS</vt:lpstr>
      <vt:lpstr>汉仪书宋二KW</vt:lpstr>
      <vt:lpstr>Simple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cp:lastModifiedBy>
  <cp:revision>1</cp:revision>
  <dcterms:created xsi:type="dcterms:W3CDTF">2023-07-18T20:26:31Z</dcterms:created>
  <dcterms:modified xsi:type="dcterms:W3CDTF">2023-07-18T20:26:31Z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F763698DA445B9F677F5B664538276ED_42</vt:lpwstr>
  </property>
  <property fmtid="{D5CDD505-2E9C-101B-9397-08002B2CF9AE}" pid="3" name="KSOProductBuildVer">
    <vt:lpwstr>2052-5.5.1.7991</vt:lpwstr>
  </property>
</Properties>
</file>